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68" r:id="rId3"/>
    <p:sldId id="269" r:id="rId4"/>
    <p:sldId id="283" r:id="rId5"/>
    <p:sldId id="284" r:id="rId6"/>
    <p:sldId id="282" r:id="rId7"/>
    <p:sldId id="259" r:id="rId8"/>
    <p:sldId id="260" r:id="rId9"/>
    <p:sldId id="261" r:id="rId10"/>
    <p:sldId id="262" r:id="rId11"/>
    <p:sldId id="263" r:id="rId12"/>
    <p:sldId id="264" r:id="rId13"/>
    <p:sldId id="270" r:id="rId14"/>
    <p:sldId id="265" r:id="rId15"/>
    <p:sldId id="266" r:id="rId16"/>
    <p:sldId id="278" r:id="rId17"/>
    <p:sldId id="279" r:id="rId18"/>
    <p:sldId id="267" r:id="rId19"/>
    <p:sldId id="274" r:id="rId20"/>
    <p:sldId id="281" r:id="rId21"/>
    <p:sldId id="271" r:id="rId22"/>
    <p:sldId id="272" r:id="rId23"/>
    <p:sldId id="277" r:id="rId24"/>
    <p:sldId id="280" r:id="rId25"/>
    <p:sldId id="285" r:id="rId26"/>
  </p:sldIdLst>
  <p:sldSz cx="9144000" cy="6858000" type="screen4x3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uthevingsfarg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iddels stil 1 - uthevingsfarg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Middels stil 4 - uthevingsfarg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Ingen stil, ingen rutenet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Ingen stil, tabellrutenet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emastil 1 - uthevingsfarg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emastil 1 - uthevingsfarg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emastil 1 - uthevingsfarg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7B26C5-4107-4FEC-AEDC-1716B250A1EF}" styleName="Lys stil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ys stil 1 - uthevingsfar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ys stil 1 - uthevingsfarg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ys stil 1 - uthevingsfarg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ys stil 1 - uthevingsfarg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ys stil 2 - uthevingsfarg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ys stil 2 - uthevingsfar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ys stil 2 - uthevingsfarg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ys stil 2 - uthevingsfarg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ys sti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ys stil 3 - uthevingsfarg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ys stil 3 - uthevingsfarg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ys stil 3 - uthevingsfar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180" autoAdjust="0"/>
  </p:normalViewPr>
  <p:slideViewPr>
    <p:cSldViewPr snapToGrid="0" snapToObjects="1">
      <p:cViewPr varScale="1">
        <p:scale>
          <a:sx n="125" d="100"/>
          <a:sy n="125" d="100"/>
        </p:scale>
        <p:origin x="-19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CCF194-ACA6-B54B-9A62-92D938A80382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3FAE7-7072-D240-8229-2D41FF608FF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56572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Separating</a:t>
            </a:r>
            <a:r>
              <a:rPr lang="nb-NO" dirty="0" smtClean="0"/>
              <a:t> </a:t>
            </a:r>
            <a:r>
              <a:rPr lang="nb-NO" dirty="0" err="1" smtClean="0"/>
              <a:t>technologies</a:t>
            </a:r>
            <a:r>
              <a:rPr lang="nb-NO" dirty="0" smtClean="0"/>
              <a:t>, not </a:t>
            </a:r>
            <a:r>
              <a:rPr lang="nb-NO" dirty="0" err="1" smtClean="0"/>
              <a:t>concerns</a:t>
            </a:r>
            <a:r>
              <a:rPr lang="nb-NO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nb-NO" dirty="0" err="1" smtClean="0"/>
              <a:t>jQuery</a:t>
            </a:r>
            <a:r>
              <a:rPr lang="nb-NO" dirty="0" smtClean="0"/>
              <a:t> </a:t>
            </a:r>
            <a:r>
              <a:rPr lang="nb-NO" dirty="0" err="1" smtClean="0"/>
              <a:t>spaghetti</a:t>
            </a:r>
            <a:endParaRPr lang="nb-NO" dirty="0" smtClean="0"/>
          </a:p>
          <a:p>
            <a:pPr marL="171450" indent="-171450">
              <a:buFontTx/>
              <a:buChar char="-"/>
            </a:pPr>
            <a:r>
              <a:rPr lang="nb-NO" dirty="0" smtClean="0"/>
              <a:t>MVC </a:t>
            </a:r>
            <a:r>
              <a:rPr lang="nb-NO" dirty="0" err="1" smtClean="0"/>
              <a:t>duct</a:t>
            </a:r>
            <a:r>
              <a:rPr lang="nb-NO" dirty="0" smtClean="0"/>
              <a:t> tape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7640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ReactTestUtility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57951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The </a:t>
            </a:r>
            <a:r>
              <a:rPr lang="nb-NO" dirty="0" err="1" smtClean="0"/>
              <a:t>power</a:t>
            </a:r>
            <a:r>
              <a:rPr lang="nb-NO" dirty="0" smtClean="0"/>
              <a:t> </a:t>
            </a:r>
            <a:r>
              <a:rPr lang="nb-NO" dirty="0" err="1" smtClean="0"/>
              <a:t>javascript</a:t>
            </a:r>
            <a:r>
              <a:rPr lang="nb-NO" dirty="0" smtClean="0"/>
              <a:t>,</a:t>
            </a:r>
            <a:r>
              <a:rPr lang="nb-NO" baseline="0" dirty="0" smtClean="0"/>
              <a:t> not </a:t>
            </a:r>
            <a:r>
              <a:rPr lang="nb-NO" baseline="0" dirty="0" err="1" smtClean="0"/>
              <a:t>limited</a:t>
            </a:r>
            <a:r>
              <a:rPr lang="nb-NO" baseline="0" dirty="0" smtClean="0"/>
              <a:t> by a templating </a:t>
            </a:r>
            <a:r>
              <a:rPr lang="nb-NO" baseline="0" dirty="0" err="1" smtClean="0"/>
              <a:t>technology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50920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Components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receive</a:t>
            </a:r>
            <a:r>
              <a:rPr lang="nb-NO" baseline="0" dirty="0" smtClean="0"/>
              <a:t> props</a:t>
            </a:r>
          </a:p>
          <a:p>
            <a:pPr marL="171450" indent="-171450">
              <a:buFontTx/>
              <a:buChar char="-"/>
            </a:pPr>
            <a:r>
              <a:rPr lang="nb-NO" baseline="0" dirty="0" err="1" smtClean="0"/>
              <a:t>They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revieve</a:t>
            </a:r>
            <a:r>
              <a:rPr lang="nb-NO" baseline="0" dirty="0" smtClean="0"/>
              <a:t> data and </a:t>
            </a:r>
            <a:r>
              <a:rPr lang="nb-NO" baseline="0" dirty="0" err="1" smtClean="0"/>
              <a:t>functions</a:t>
            </a:r>
            <a:endParaRPr lang="nb-NO" baseline="0" dirty="0" smtClean="0"/>
          </a:p>
          <a:p>
            <a:pPr marL="171450" indent="-171450">
              <a:buFontTx/>
              <a:buChar char="-"/>
            </a:pPr>
            <a:endParaRPr lang="nb-NO" baseline="0" dirty="0" smtClean="0"/>
          </a:p>
          <a:p>
            <a:pPr marL="171450" indent="-171450">
              <a:buFontTx/>
              <a:buChar char="-"/>
            </a:pPr>
            <a:r>
              <a:rPr lang="nb-NO" baseline="0" dirty="0" smtClean="0"/>
              <a:t>This </a:t>
            </a:r>
            <a:r>
              <a:rPr lang="nb-NO" baseline="0" dirty="0" err="1" smtClean="0"/>
              <a:t>enables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reuse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components</a:t>
            </a:r>
            <a:r>
              <a:rPr lang="nb-NO" baseline="0" dirty="0" smtClean="0"/>
              <a:t> and </a:t>
            </a:r>
            <a:r>
              <a:rPr lang="nb-NO" baseline="0" dirty="0" err="1" smtClean="0"/>
              <a:t>boostraps</a:t>
            </a:r>
            <a:endParaRPr lang="nb-NO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846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Components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receive</a:t>
            </a:r>
            <a:r>
              <a:rPr lang="nb-NO" baseline="0" dirty="0" smtClean="0"/>
              <a:t> props</a:t>
            </a:r>
          </a:p>
          <a:p>
            <a:pPr marL="171450" indent="-171450">
              <a:buFontTx/>
              <a:buChar char="-"/>
            </a:pPr>
            <a:r>
              <a:rPr lang="nb-NO" baseline="0" dirty="0" err="1" smtClean="0"/>
              <a:t>They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reveieve</a:t>
            </a:r>
            <a:r>
              <a:rPr lang="nb-NO" baseline="0" dirty="0" smtClean="0"/>
              <a:t> data and </a:t>
            </a:r>
            <a:r>
              <a:rPr lang="nb-NO" baseline="0" dirty="0" err="1" smtClean="0"/>
              <a:t>functions</a:t>
            </a:r>
            <a:endParaRPr lang="nb-NO" baseline="0" dirty="0" smtClean="0"/>
          </a:p>
          <a:p>
            <a:pPr marL="171450" indent="-171450">
              <a:buFontTx/>
              <a:buChar char="-"/>
            </a:pPr>
            <a:r>
              <a:rPr lang="nb-NO" baseline="0" dirty="0" smtClean="0"/>
              <a:t>This </a:t>
            </a:r>
            <a:r>
              <a:rPr lang="nb-NO" baseline="0" dirty="0" err="1" smtClean="0"/>
              <a:t>enables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reuse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components</a:t>
            </a:r>
            <a:r>
              <a:rPr lang="nb-NO" baseline="0" dirty="0" smtClean="0"/>
              <a:t> and </a:t>
            </a:r>
            <a:r>
              <a:rPr lang="nb-NO" baseline="0" dirty="0" err="1" smtClean="0"/>
              <a:t>boostraps</a:t>
            </a:r>
            <a:endParaRPr lang="nb-NO" baseline="0" dirty="0" smtClean="0"/>
          </a:p>
          <a:p>
            <a:pPr marL="171450" indent="-171450">
              <a:buFontTx/>
              <a:buChar char="-"/>
            </a:pPr>
            <a:r>
              <a:rPr lang="nb-NO" baseline="0" dirty="0" smtClean="0"/>
              <a:t>signatur: props and </a:t>
            </a:r>
            <a:r>
              <a:rPr lang="nb-NO" baseline="0" dirty="0" err="1" smtClean="0"/>
              <a:t>children</a:t>
            </a:r>
            <a:r>
              <a:rPr lang="nb-NO" baseline="0" dirty="0" smtClean="0"/>
              <a:t> </a:t>
            </a:r>
            <a:endParaRPr lang="nb-NO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846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- render:</a:t>
            </a:r>
            <a:r>
              <a:rPr lang="nb-NO" baseline="0" dirty="0" smtClean="0"/>
              <a:t> is pure, </a:t>
            </a:r>
            <a:r>
              <a:rPr lang="nb-NO" baseline="0" dirty="0" err="1" smtClean="0"/>
              <a:t>returns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based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state</a:t>
            </a:r>
            <a:r>
              <a:rPr lang="nb-NO" baseline="0" dirty="0" smtClean="0"/>
              <a:t>,</a:t>
            </a:r>
          </a:p>
          <a:p>
            <a:pPr marL="171450" indent="-171450">
              <a:buFontTx/>
              <a:buChar char="-"/>
            </a:pPr>
            <a:r>
              <a:rPr lang="nb-NO" baseline="0" dirty="0" smtClean="0"/>
              <a:t>Render is </a:t>
            </a:r>
            <a:r>
              <a:rPr lang="nb-NO" baseline="0" dirty="0" err="1" smtClean="0"/>
              <a:t>called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when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state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changed</a:t>
            </a:r>
            <a:endParaRPr lang="nb-NO" baseline="0" dirty="0" smtClean="0"/>
          </a:p>
          <a:p>
            <a:pPr marL="171450" indent="-171450">
              <a:buFontTx/>
              <a:buChar char="-"/>
            </a:pPr>
            <a:r>
              <a:rPr lang="nb-NO" baseline="0" dirty="0" smtClean="0"/>
              <a:t>Programming </a:t>
            </a:r>
            <a:r>
              <a:rPr lang="nb-NO" baseline="0" dirty="0" err="1" smtClean="0"/>
              <a:t>react</a:t>
            </a:r>
            <a:r>
              <a:rPr lang="nb-NO" baseline="0" smtClean="0"/>
              <a:t> is </a:t>
            </a:r>
            <a:r>
              <a:rPr lang="nb-NO" baseline="0" dirty="0" err="1" smtClean="0"/>
              <a:t>fun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29848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 smtClean="0"/>
          </a:p>
          <a:p>
            <a:r>
              <a:rPr lang="nb-NO" dirty="0" smtClean="0"/>
              <a:t>State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29848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18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91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 smtClean="0"/>
          </a:p>
          <a:p>
            <a:r>
              <a:rPr lang="nb-NO" dirty="0" smtClean="0"/>
              <a:t>State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51F79-EDB3-674E-8578-F37E215008A0}" type="slidenum">
              <a:rPr lang="nb-NO" smtClean="0"/>
              <a:t>21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29848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ors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17440"/>
            <a:ext cx="5201920" cy="194056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898886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685800" y="3029311"/>
            <a:ext cx="7772400" cy="615713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0083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6553200" y="5877272"/>
            <a:ext cx="2133600" cy="365125"/>
          </a:xfrm>
        </p:spPr>
        <p:txBody>
          <a:bodyPr/>
          <a:lstStyle>
            <a:lvl1pPr algn="r">
              <a:defRPr/>
            </a:lvl1pPr>
          </a:lstStyle>
          <a:p>
            <a:fld id="{E3A36E18-F694-F641-B3DE-E897969EC4A5}" type="datetimeFigureOut">
              <a:rPr lang="nb-NO" smtClean="0"/>
              <a:pPr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5791200" y="5373216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3190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2131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596646"/>
            <a:ext cx="2057400" cy="5529517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596646"/>
            <a:ext cx="6019800" cy="5529517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81040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142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grafikk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77" y="0"/>
            <a:ext cx="4944117" cy="989789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683568" y="2132856"/>
            <a:ext cx="7772400" cy="773857"/>
          </a:xfrm>
        </p:spPr>
        <p:txBody>
          <a:bodyPr anchor="t">
            <a:normAutofit/>
          </a:bodyPr>
          <a:lstStyle>
            <a:lvl1pPr algn="l">
              <a:defRPr sz="3600" b="0" cap="none">
                <a:latin typeface="+mj-lt"/>
              </a:defRPr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683568" y="2906713"/>
            <a:ext cx="7772400" cy="522287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0099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36164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783777"/>
            <a:ext cx="4038600" cy="4342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783777"/>
            <a:ext cx="4038600" cy="4342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30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709245"/>
            <a:ext cx="4040188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0099F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2349007"/>
            <a:ext cx="4040188" cy="3777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5" y="1709245"/>
            <a:ext cx="4041775" cy="63976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rgbClr val="0099F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5" y="2349007"/>
            <a:ext cx="4041775" cy="3777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3390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0461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58159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469800"/>
            <a:ext cx="3008313" cy="965299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469801"/>
            <a:ext cx="5111750" cy="565636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41371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_grafikk_small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4700" cy="59664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5131112"/>
            <a:ext cx="5486400" cy="418417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770794" y="612774"/>
            <a:ext cx="7612506" cy="433482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smtClean="0"/>
              <a:t>Dra bildet til plassholderen eller klikk ikonet for å legge til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5549530"/>
            <a:ext cx="5486400" cy="62267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1758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g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114063"/>
          </a:xfrm>
          <a:prstGeom prst="rect">
            <a:avLst/>
          </a:prstGeom>
        </p:spPr>
      </p:pic>
      <p:pic>
        <p:nvPicPr>
          <p:cNvPr id="9" name="Picture 8" descr="FINN-logo-med-skygge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200" y="100800"/>
            <a:ext cx="1001165" cy="437128"/>
          </a:xfrm>
          <a:prstGeom prst="rect">
            <a:avLst/>
          </a:prstGeom>
        </p:spPr>
      </p:pic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776437"/>
            <a:ext cx="8229600" cy="4349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36E18-F694-F641-B3DE-E897969EC4A5}" type="datetimeFigureOut">
              <a:rPr lang="nb-NO" smtClean="0"/>
              <a:t>17.09.14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B78D4-BF18-0A45-9342-D77E21791A0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7350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006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 smtClean="0"/>
              <a:t>React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685800" y="3029311"/>
            <a:ext cx="7772400" cy="2060849"/>
          </a:xfrm>
        </p:spPr>
        <p:txBody>
          <a:bodyPr>
            <a:normAutofit/>
          </a:bodyPr>
          <a:lstStyle/>
          <a:p>
            <a:r>
              <a:rPr lang="nb-NO" sz="1600" dirty="0" smtClean="0"/>
              <a:t>For Telenor </a:t>
            </a:r>
            <a:r>
              <a:rPr lang="nb-NO" sz="1600" dirty="0" err="1" smtClean="0"/>
              <a:t>Comoyo</a:t>
            </a:r>
            <a:endParaRPr lang="nb-NO" sz="1600" dirty="0" smtClean="0"/>
          </a:p>
          <a:p>
            <a:r>
              <a:rPr lang="nb-NO" sz="1600" dirty="0" err="1" smtClean="0"/>
              <a:t>March</a:t>
            </a:r>
            <a:r>
              <a:rPr lang="nb-NO" sz="1600" dirty="0" smtClean="0"/>
              <a:t> 31th 2014</a:t>
            </a:r>
          </a:p>
          <a:p>
            <a:endParaRPr lang="nb-NO" dirty="0" smtClean="0"/>
          </a:p>
          <a:p>
            <a:r>
              <a:rPr lang="nb-NO" dirty="0" smtClean="0"/>
              <a:t>Tor </a:t>
            </a:r>
            <a:r>
              <a:rPr lang="nb-NO" dirty="0" smtClean="0"/>
              <a:t>Arne Kvaløy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298" y="2130425"/>
            <a:ext cx="1778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20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nb-NO" sz="2000" dirty="0" smtClean="0"/>
              <a:t>var </a:t>
            </a:r>
            <a:r>
              <a:rPr lang="nb-NO" sz="2000" dirty="0" err="1" smtClean="0"/>
              <a:t>Hello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</a:t>
            </a:r>
            <a:r>
              <a:rPr lang="nb-NO" sz="2000" b="1" dirty="0" smtClean="0"/>
              <a:t>Heading</a:t>
            </a:r>
            <a:r>
              <a:rPr lang="nb-NO" sz="2000" dirty="0" smtClean="0"/>
              <a:t>({</a:t>
            </a:r>
            <a:r>
              <a:rPr lang="nb-NO" sz="2000" dirty="0" err="1" smtClean="0"/>
              <a:t>text</a:t>
            </a:r>
            <a:r>
              <a:rPr lang="nb-NO" sz="2000" dirty="0" smtClean="0"/>
              <a:t> = ”My heading”}); 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 smtClean="0"/>
              <a:t>var </a:t>
            </a:r>
            <a:r>
              <a:rPr lang="nb-NO" sz="2000" b="1" dirty="0" smtClean="0"/>
              <a:t>Heading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 smtClean="0"/>
              <a:t>({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/>
              <a:t> </a:t>
            </a:r>
            <a:r>
              <a:rPr lang="nb-NO" sz="2000" dirty="0" smtClean="0"/>
              <a:t>h1(null, </a:t>
            </a:r>
            <a:r>
              <a:rPr lang="nb-NO" sz="2000" b="1" dirty="0" err="1" smtClean="0"/>
              <a:t>this.props.text</a:t>
            </a:r>
            <a:r>
              <a:rPr lang="nb-NO" sz="2000" dirty="0" smtClean="0"/>
              <a:t>);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  <a:endParaRPr lang="nb-NO" sz="2000" dirty="0"/>
          </a:p>
          <a:p>
            <a:pPr marL="0" indent="0">
              <a:buNone/>
            </a:pPr>
            <a:endParaRPr lang="nb-NO" sz="2000" dirty="0" smtClean="0"/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err="1" smtClean="0"/>
              <a:t>Composition</a:t>
            </a:r>
            <a:r>
              <a:rPr lang="nb-NO" dirty="0" smtClean="0"/>
              <a:t> and props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63637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dirty="0" err="1"/>
              <a:t>H</a:t>
            </a:r>
            <a:r>
              <a:rPr lang="nb-NO" sz="2000" dirty="0" err="1" smtClean="0"/>
              <a:t>ello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</a:t>
            </a:r>
            <a:r>
              <a:rPr lang="nb-NO" sz="2000" b="1" dirty="0"/>
              <a:t>H</a:t>
            </a:r>
            <a:r>
              <a:rPr lang="nb-NO" sz="2000" b="1" dirty="0" smtClean="0"/>
              <a:t>eading</a:t>
            </a:r>
            <a:r>
              <a:rPr lang="nb-NO" sz="2000" dirty="0" smtClean="0"/>
              <a:t>({</a:t>
            </a:r>
            <a:r>
              <a:rPr lang="nb-NO" sz="2000" dirty="0" err="1" smtClean="0"/>
              <a:t>text</a:t>
            </a:r>
            <a:r>
              <a:rPr lang="nb-NO" sz="2000" dirty="0" smtClean="0"/>
              <a:t> = ”My heading”},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b="1" dirty="0" smtClean="0"/>
              <a:t>span(null, ”</a:t>
            </a:r>
            <a:r>
              <a:rPr lang="nb-NO" sz="2000" b="1" dirty="0" err="1" smtClean="0"/>
              <a:t>Hello</a:t>
            </a:r>
            <a:r>
              <a:rPr lang="nb-NO" sz="2000" b="1" dirty="0" smtClean="0"/>
              <a:t> World”)</a:t>
            </a:r>
            <a:r>
              <a:rPr lang="nb-NO" sz="2000" dirty="0" smtClean="0"/>
              <a:t>); 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b="1" dirty="0"/>
              <a:t>H</a:t>
            </a:r>
            <a:r>
              <a:rPr lang="nb-NO" sz="2000" b="1" dirty="0" smtClean="0"/>
              <a:t>eading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 smtClean="0"/>
              <a:t>({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div(null, 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h1(null, </a:t>
            </a:r>
            <a:r>
              <a:rPr lang="nb-NO" sz="2000" dirty="0" err="1" smtClean="0"/>
              <a:t>this.props.text</a:t>
            </a:r>
            <a:r>
              <a:rPr lang="nb-NO" sz="2000" dirty="0" smtClean="0"/>
              <a:t>), 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b="1" dirty="0" err="1" smtClean="0"/>
              <a:t>this.props.children</a:t>
            </a:r>
            <a:endParaRPr lang="nb-NO" sz="2000" b="1" dirty="0" smtClean="0"/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/>
          </a:p>
          <a:p>
            <a:pPr marL="0" indent="0">
              <a:buNone/>
            </a:pPr>
            <a:endParaRPr lang="nb-NO" sz="2000" dirty="0" smtClean="0"/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err="1" smtClean="0"/>
              <a:t>Composition</a:t>
            </a:r>
            <a:r>
              <a:rPr lang="nb-NO" dirty="0"/>
              <a:t> </a:t>
            </a:r>
            <a:r>
              <a:rPr lang="nb-NO" dirty="0" smtClean="0"/>
              <a:t>and </a:t>
            </a:r>
            <a:r>
              <a:rPr lang="nb-NO" dirty="0" err="1" smtClean="0"/>
              <a:t>signature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89722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dirty="0" err="1" smtClean="0"/>
              <a:t>ClickMe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 smtClean="0"/>
              <a:t>	</a:t>
            </a:r>
            <a:r>
              <a:rPr lang="nb-NO" sz="2000" b="1" dirty="0" err="1" smtClean="0"/>
              <a:t>getInitialState</a:t>
            </a:r>
            <a:r>
              <a:rPr lang="nb-NO" sz="2000" dirty="0"/>
              <a:t>: </a:t>
            </a:r>
            <a:r>
              <a:rPr lang="nb-NO" sz="2000" dirty="0" err="1"/>
              <a:t>function</a:t>
            </a:r>
            <a:r>
              <a:rPr lang="nb-NO" sz="2000" dirty="0"/>
              <a:t>() 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{</a:t>
            </a:r>
            <a:r>
              <a:rPr lang="nb-NO" sz="2000" dirty="0" err="1" smtClean="0"/>
              <a:t>clicks</a:t>
            </a:r>
            <a:r>
              <a:rPr lang="nb-NO" sz="2000" dirty="0" smtClean="0"/>
              <a:t>: 0};</a:t>
            </a:r>
          </a:p>
          <a:p>
            <a:pPr marL="0" indent="0">
              <a:buNone/>
            </a:pPr>
            <a:r>
              <a:rPr lang="nb-NO" sz="2000" dirty="0" smtClean="0"/>
              <a:t>	},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	</a:t>
            </a:r>
            <a:r>
              <a:rPr lang="nb-NO" sz="2000" b="1" dirty="0" err="1" smtClean="0"/>
              <a:t>handleClick</a:t>
            </a:r>
            <a:r>
              <a:rPr lang="nb-NO" sz="2000" b="1" dirty="0" smtClean="0"/>
              <a:t>:</a:t>
            </a:r>
            <a:r>
              <a:rPr lang="nb-NO" sz="2000" dirty="0" smtClean="0"/>
              <a:t>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b="1" dirty="0" err="1" smtClean="0"/>
              <a:t>this.setState</a:t>
            </a:r>
            <a:r>
              <a:rPr lang="nb-NO" sz="2000" b="1" dirty="0" smtClean="0"/>
              <a:t>({</a:t>
            </a:r>
            <a:r>
              <a:rPr lang="nb-NO" sz="2000" b="1" dirty="0" err="1" smtClean="0"/>
              <a:t>clicks</a:t>
            </a:r>
            <a:r>
              <a:rPr lang="nb-NO" sz="2000" b="1" dirty="0" smtClean="0"/>
              <a:t>: </a:t>
            </a:r>
            <a:r>
              <a:rPr lang="nb-NO" sz="2000" b="1" dirty="0" err="1" smtClean="0"/>
              <a:t>this.state.clicks</a:t>
            </a:r>
            <a:r>
              <a:rPr lang="nb-NO" sz="2000" b="1" dirty="0" smtClean="0"/>
              <a:t> + 1});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},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div(null,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dirty="0" err="1" smtClean="0"/>
              <a:t>button</a:t>
            </a:r>
            <a:r>
              <a:rPr lang="nb-NO" sz="2000" dirty="0" smtClean="0"/>
              <a:t>({</a:t>
            </a:r>
            <a:r>
              <a:rPr lang="nb-NO" sz="2000" b="1" dirty="0" err="1" smtClean="0"/>
              <a:t>onClick</a:t>
            </a:r>
            <a:r>
              <a:rPr lang="nb-NO" sz="2000" b="1" dirty="0" smtClean="0"/>
              <a:t>: </a:t>
            </a:r>
            <a:r>
              <a:rPr lang="nb-NO" sz="2000" b="1" dirty="0" err="1" smtClean="0"/>
              <a:t>this.handleClick</a:t>
            </a:r>
            <a:r>
              <a:rPr lang="nb-NO" sz="2000" dirty="0" smtClean="0"/>
              <a:t>}, ”</a:t>
            </a:r>
            <a:r>
              <a:rPr lang="nb-NO" sz="2000" dirty="0" err="1" smtClean="0"/>
              <a:t>Click</a:t>
            </a:r>
            <a:r>
              <a:rPr lang="nb-NO" sz="2000" dirty="0" smtClean="0"/>
              <a:t> </a:t>
            </a:r>
            <a:r>
              <a:rPr lang="nb-NO" sz="2000" dirty="0" err="1" smtClean="0"/>
              <a:t>me</a:t>
            </a:r>
            <a:r>
              <a:rPr lang="nb-NO" sz="2000" dirty="0" smtClean="0"/>
              <a:t>”),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div(null, ”</a:t>
            </a:r>
            <a:r>
              <a:rPr lang="nb-NO" sz="2000" dirty="0" err="1" smtClean="0"/>
              <a:t>Clicked</a:t>
            </a:r>
            <a:r>
              <a:rPr lang="nb-NO" sz="2000" dirty="0" smtClean="0"/>
              <a:t> ” </a:t>
            </a:r>
            <a:r>
              <a:rPr lang="nb-NO" sz="2000" b="1" dirty="0" smtClean="0"/>
              <a:t>+ </a:t>
            </a:r>
            <a:r>
              <a:rPr lang="nb-NO" sz="2000" b="1" dirty="0" err="1" smtClean="0"/>
              <a:t>this.state.clicks</a:t>
            </a:r>
            <a:r>
              <a:rPr lang="nb-NO" sz="2000" b="1" dirty="0" smtClean="0"/>
              <a:t> </a:t>
            </a:r>
            <a:r>
              <a:rPr lang="nb-NO" sz="2000" dirty="0" smtClean="0"/>
              <a:t>+ ” times”)); 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 smtClean="0"/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err="1" smtClean="0"/>
              <a:t>Events</a:t>
            </a:r>
            <a:r>
              <a:rPr lang="nb-NO" dirty="0" smtClean="0"/>
              <a:t>, </a:t>
            </a:r>
            <a:r>
              <a:rPr lang="nb-NO" dirty="0" err="1" smtClean="0"/>
              <a:t>state</a:t>
            </a:r>
            <a:r>
              <a:rPr lang="nb-NO" dirty="0" smtClean="0"/>
              <a:t>, render and </a:t>
            </a:r>
            <a:r>
              <a:rPr lang="nb-NO" dirty="0" err="1" smtClean="0"/>
              <a:t>fun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42571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dirty="0" err="1" smtClean="0"/>
              <a:t>ClickMe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b="1" dirty="0" smtClean="0"/>
              <a:t>	</a:t>
            </a:r>
            <a:r>
              <a:rPr lang="nb-NO" sz="2000" b="1" dirty="0" err="1" smtClean="0"/>
              <a:t>getInitialState</a:t>
            </a:r>
            <a:r>
              <a:rPr lang="nb-NO" sz="2000" dirty="0"/>
              <a:t>: </a:t>
            </a:r>
            <a:r>
              <a:rPr lang="nb-NO" sz="2000" dirty="0" err="1"/>
              <a:t>function</a:t>
            </a:r>
            <a:r>
              <a:rPr lang="nb-NO" sz="2000" dirty="0"/>
              <a:t>() {</a:t>
            </a:r>
          </a:p>
          <a:p>
            <a:pPr marL="0" indent="0">
              <a:buNone/>
            </a:pPr>
            <a:r>
              <a:rPr lang="nb-NO" sz="2000" dirty="0"/>
              <a:t>		</a:t>
            </a:r>
            <a:r>
              <a:rPr lang="nb-NO" sz="2000" dirty="0" err="1"/>
              <a:t>return</a:t>
            </a:r>
            <a:r>
              <a:rPr lang="nb-NO" sz="2000" dirty="0"/>
              <a:t> {</a:t>
            </a:r>
            <a:r>
              <a:rPr lang="nb-NO" sz="2000" dirty="0" err="1" smtClean="0"/>
              <a:t>clicks</a:t>
            </a:r>
            <a:r>
              <a:rPr lang="nb-NO" sz="2000" dirty="0" smtClean="0"/>
              <a:t>: </a:t>
            </a:r>
            <a:r>
              <a:rPr lang="nb-NO" sz="2000" dirty="0"/>
              <a:t>0};</a:t>
            </a:r>
          </a:p>
          <a:p>
            <a:pPr marL="0" indent="0">
              <a:buNone/>
            </a:pPr>
            <a:r>
              <a:rPr lang="nb-NO" sz="2000" dirty="0"/>
              <a:t>	}</a:t>
            </a:r>
            <a:r>
              <a:rPr lang="nb-NO" sz="2000" dirty="0" smtClean="0"/>
              <a:t>,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	</a:t>
            </a:r>
            <a:r>
              <a:rPr lang="nb-NO" sz="2000" dirty="0" err="1" smtClean="0"/>
              <a:t>handleClick</a:t>
            </a:r>
            <a:r>
              <a:rPr lang="nb-NO" sz="2000" dirty="0" smtClean="0"/>
              <a:t>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this.setState</a:t>
            </a:r>
            <a:r>
              <a:rPr lang="nb-NO" sz="2000" dirty="0" smtClean="0"/>
              <a:t>({</a:t>
            </a:r>
            <a:r>
              <a:rPr lang="nb-NO" sz="2000" dirty="0" err="1" smtClean="0"/>
              <a:t>clicks</a:t>
            </a:r>
            <a:r>
              <a:rPr lang="nb-NO" sz="2000" dirty="0" smtClean="0"/>
              <a:t>: </a:t>
            </a:r>
            <a:r>
              <a:rPr lang="nb-NO" sz="2000" dirty="0" err="1" smtClean="0"/>
              <a:t>this.state.clicks</a:t>
            </a:r>
            <a:r>
              <a:rPr lang="nb-NO" sz="2000" dirty="0" smtClean="0"/>
              <a:t> + 1);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},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div(null,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dirty="0" err="1" smtClean="0"/>
              <a:t>button</a:t>
            </a:r>
            <a:r>
              <a:rPr lang="nb-NO" sz="2000" dirty="0" smtClean="0"/>
              <a:t>({</a:t>
            </a:r>
            <a:r>
              <a:rPr lang="nb-NO" sz="2000" dirty="0" err="1" smtClean="0"/>
              <a:t>onClick</a:t>
            </a:r>
            <a:r>
              <a:rPr lang="nb-NO" sz="2000" dirty="0" smtClean="0"/>
              <a:t>: </a:t>
            </a:r>
            <a:r>
              <a:rPr lang="nb-NO" sz="2000" dirty="0" err="1" smtClean="0"/>
              <a:t>this.handleClick</a:t>
            </a:r>
            <a:r>
              <a:rPr lang="nb-NO" sz="2000" dirty="0"/>
              <a:t>, </a:t>
            </a:r>
            <a:r>
              <a:rPr lang="nb-NO" sz="2000" b="1" dirty="0" err="1" smtClean="0"/>
              <a:t>ref</a:t>
            </a:r>
            <a:r>
              <a:rPr lang="nb-NO" sz="2000" b="1" dirty="0" smtClean="0"/>
              <a:t>:”</a:t>
            </a:r>
            <a:r>
              <a:rPr lang="nb-NO" sz="2000" b="1" dirty="0" err="1" smtClean="0"/>
              <a:t>button</a:t>
            </a:r>
            <a:r>
              <a:rPr lang="nb-NO" sz="2000" b="1" dirty="0" smtClean="0"/>
              <a:t>”</a:t>
            </a:r>
            <a:r>
              <a:rPr lang="nb-NO" sz="2000" dirty="0" smtClean="0"/>
              <a:t>}, ”</a:t>
            </a:r>
            <a:r>
              <a:rPr lang="nb-NO" sz="2000" dirty="0" err="1" smtClean="0"/>
              <a:t>Click</a:t>
            </a:r>
            <a:r>
              <a:rPr lang="nb-NO" sz="2000" dirty="0" smtClean="0"/>
              <a:t> </a:t>
            </a:r>
            <a:r>
              <a:rPr lang="nb-NO" sz="2000" dirty="0" err="1" smtClean="0"/>
              <a:t>me</a:t>
            </a:r>
            <a:r>
              <a:rPr lang="nb-NO" sz="2000" dirty="0" smtClean="0"/>
              <a:t>”),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div({</a:t>
            </a:r>
            <a:r>
              <a:rPr lang="nb-NO" sz="2000" b="1" dirty="0" err="1" smtClean="0"/>
              <a:t>ref</a:t>
            </a:r>
            <a:r>
              <a:rPr lang="nb-NO" sz="2000" b="1" dirty="0" smtClean="0"/>
              <a:t>:”</a:t>
            </a:r>
            <a:r>
              <a:rPr lang="nb-NO" sz="2000" b="1" dirty="0" err="1" smtClean="0"/>
              <a:t>clicks</a:t>
            </a:r>
            <a:r>
              <a:rPr lang="nb-NO" sz="2000" b="1" dirty="0" smtClean="0"/>
              <a:t>”</a:t>
            </a:r>
            <a:r>
              <a:rPr lang="nb-NO" sz="2000" dirty="0" smtClean="0"/>
              <a:t>}</a:t>
            </a:r>
            <a:r>
              <a:rPr lang="nb-NO" sz="2000" dirty="0"/>
              <a:t>, </a:t>
            </a:r>
            <a:r>
              <a:rPr lang="nb-NO" sz="2000" dirty="0" smtClean="0"/>
              <a:t>”</a:t>
            </a:r>
            <a:r>
              <a:rPr lang="nb-NO" sz="2000" dirty="0" err="1" smtClean="0"/>
              <a:t>Clicked</a:t>
            </a:r>
            <a:r>
              <a:rPr lang="nb-NO" sz="2000" dirty="0" smtClean="0"/>
              <a:t> ” + </a:t>
            </a:r>
            <a:r>
              <a:rPr lang="nb-NO" sz="2000" dirty="0" err="1" smtClean="0"/>
              <a:t>this.state.clicks</a:t>
            </a:r>
            <a:r>
              <a:rPr lang="nb-NO" sz="2000" b="1" dirty="0" smtClean="0"/>
              <a:t> </a:t>
            </a:r>
            <a:r>
              <a:rPr lang="nb-NO" sz="2000" dirty="0" smtClean="0"/>
              <a:t>+ ” times”)); 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/>
          </a:p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endParaRPr lang="nb-NO" sz="2000" dirty="0" smtClean="0"/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smtClean="0"/>
              <a:t>References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12654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Test </a:t>
            </a:r>
            <a:r>
              <a:rPr lang="nb-NO" dirty="0" err="1" smtClean="0"/>
              <a:t>button</a:t>
            </a:r>
            <a:r>
              <a:rPr lang="nb-NO" dirty="0" smtClean="0"/>
              <a:t> </a:t>
            </a:r>
            <a:r>
              <a:rPr lang="nb-NO" dirty="0" err="1" smtClean="0"/>
              <a:t>click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dirty="0" err="1" smtClean="0"/>
              <a:t>clickMe</a:t>
            </a:r>
            <a:r>
              <a:rPr lang="nb-NO" sz="2000" dirty="0" smtClean="0"/>
              <a:t> </a:t>
            </a:r>
            <a:r>
              <a:rPr lang="nb-NO" sz="2000" dirty="0"/>
              <a:t>= </a:t>
            </a:r>
            <a:r>
              <a:rPr lang="nb-NO" sz="2000" dirty="0" err="1" smtClean="0"/>
              <a:t>RTU.renderIntoDocument</a:t>
            </a:r>
            <a:r>
              <a:rPr lang="nb-NO" sz="2000" dirty="0" smtClean="0"/>
              <a:t>(</a:t>
            </a:r>
            <a:r>
              <a:rPr lang="nb-NO" sz="2000" dirty="0" err="1" smtClean="0"/>
              <a:t>ClickMe</a:t>
            </a:r>
            <a:r>
              <a:rPr lang="nb-NO" sz="2000" dirty="0" smtClean="0"/>
              <a:t>())</a:t>
            </a:r>
            <a:r>
              <a:rPr lang="nb-NO" sz="2000" dirty="0"/>
              <a:t>;</a:t>
            </a:r>
          </a:p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 err="1"/>
              <a:t>RTU.</a:t>
            </a:r>
            <a:r>
              <a:rPr lang="nb-NO" sz="2000" b="1" dirty="0" err="1"/>
              <a:t>Simulate.click</a:t>
            </a:r>
            <a:r>
              <a:rPr lang="nb-NO" sz="2000" dirty="0" smtClean="0"/>
              <a:t>(</a:t>
            </a:r>
            <a:r>
              <a:rPr lang="nb-NO" sz="2000" dirty="0" err="1" smtClean="0"/>
              <a:t>clickMe.</a:t>
            </a:r>
            <a:r>
              <a:rPr lang="nb-NO" sz="2000" b="1" dirty="0" err="1" smtClean="0"/>
              <a:t>refs.button</a:t>
            </a:r>
            <a:r>
              <a:rPr lang="nb-NO" sz="2000" dirty="0" err="1" smtClean="0"/>
              <a:t>.getDOMNode</a:t>
            </a:r>
            <a:r>
              <a:rPr lang="nb-NO" sz="2000" dirty="0"/>
              <a:t>()</a:t>
            </a:r>
            <a:r>
              <a:rPr lang="nb-NO" sz="2000" dirty="0" smtClean="0"/>
              <a:t>);</a:t>
            </a:r>
          </a:p>
          <a:p>
            <a:pPr marL="0" indent="0">
              <a:buNone/>
            </a:pPr>
            <a:endParaRPr lang="nb-NO" sz="2000" dirty="0"/>
          </a:p>
          <a:p>
            <a:pPr marL="0" indent="0">
              <a:buNone/>
            </a:pPr>
            <a:r>
              <a:rPr lang="nb-NO" sz="2000" dirty="0" err="1"/>
              <a:t>assert.equals</a:t>
            </a:r>
            <a:r>
              <a:rPr lang="nb-NO" sz="2000" dirty="0" smtClean="0"/>
              <a:t>(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b="1" dirty="0" err="1" smtClean="0"/>
              <a:t>clickMe.refs.clicks</a:t>
            </a:r>
            <a:r>
              <a:rPr lang="nb-NO" sz="2000" dirty="0" err="1" smtClean="0"/>
              <a:t>.getDOMNode</a:t>
            </a:r>
            <a:r>
              <a:rPr lang="nb-NO" sz="2000" dirty="0"/>
              <a:t>()</a:t>
            </a:r>
            <a:r>
              <a:rPr lang="nb-NO" sz="2000" dirty="0" smtClean="0"/>
              <a:t>.</a:t>
            </a:r>
            <a:r>
              <a:rPr lang="nb-NO" sz="2000" dirty="0" err="1" smtClean="0"/>
              <a:t>innerHTML</a:t>
            </a:r>
            <a:r>
              <a:rPr lang="nb-NO" sz="2000" dirty="0"/>
              <a:t>, </a:t>
            </a:r>
            <a:endParaRPr lang="nb-NO" sz="2000" dirty="0" smtClean="0"/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”</a:t>
            </a:r>
            <a:r>
              <a:rPr lang="nb-NO" sz="2000" dirty="0" err="1" smtClean="0"/>
              <a:t>Clicked</a:t>
            </a:r>
            <a:r>
              <a:rPr lang="nb-NO" sz="2000" dirty="0" smtClean="0"/>
              <a:t> 1 times”</a:t>
            </a:r>
            <a:r>
              <a:rPr lang="nb-NO" sz="2000" dirty="0"/>
              <a:t>);</a:t>
            </a:r>
          </a:p>
          <a:p>
            <a:pPr marL="0" indent="0">
              <a:buNone/>
            </a:pPr>
            <a:endParaRPr lang="nb-NO" sz="2000" dirty="0"/>
          </a:p>
        </p:txBody>
      </p:sp>
    </p:spTree>
    <p:extLst>
      <p:ext uri="{BB962C8B-B14F-4D97-AF65-F5344CB8AC3E}">
        <p14:creationId xmlns:p14="http://schemas.microsoft.com/office/powerpoint/2010/main" val="1122708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</a:t>
            </a:r>
            <a:r>
              <a:rPr lang="nb-NO" dirty="0" smtClean="0"/>
              <a:t>ender: </a:t>
            </a:r>
            <a:r>
              <a:rPr lang="nb-NO" dirty="0" err="1" smtClean="0"/>
              <a:t>function</a:t>
            </a:r>
            <a:r>
              <a:rPr lang="nb-NO" dirty="0" smtClean="0"/>
              <a:t>()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Returns a </a:t>
            </a:r>
            <a:r>
              <a:rPr lang="nb-NO" dirty="0" err="1" smtClean="0"/>
              <a:t>virtual</a:t>
            </a:r>
            <a:r>
              <a:rPr lang="nb-NO" dirty="0" smtClean="0"/>
              <a:t> DOM </a:t>
            </a:r>
          </a:p>
          <a:p>
            <a:r>
              <a:rPr lang="nb-NO" dirty="0" err="1" smtClean="0"/>
              <a:t>Diffs</a:t>
            </a:r>
            <a:r>
              <a:rPr lang="nb-NO" dirty="0" smtClean="0"/>
              <a:t> it </a:t>
            </a:r>
            <a:r>
              <a:rPr lang="nb-NO" dirty="0" err="1" smtClean="0"/>
              <a:t>with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previous</a:t>
            </a:r>
            <a:r>
              <a:rPr lang="nb-NO" dirty="0" smtClean="0"/>
              <a:t> </a:t>
            </a:r>
            <a:r>
              <a:rPr lang="nb-NO" dirty="0" err="1" smtClean="0"/>
              <a:t>virtual</a:t>
            </a:r>
            <a:r>
              <a:rPr lang="nb-NO" dirty="0" smtClean="0"/>
              <a:t> DOM</a:t>
            </a:r>
          </a:p>
          <a:p>
            <a:r>
              <a:rPr lang="nb-NO" dirty="0" err="1" smtClean="0"/>
              <a:t>Computes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minimal </a:t>
            </a:r>
            <a:r>
              <a:rPr lang="nb-NO" dirty="0" err="1" smtClean="0"/>
              <a:t>number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</a:t>
            </a:r>
            <a:r>
              <a:rPr lang="nb-NO" dirty="0" err="1" smtClean="0"/>
              <a:t>updates</a:t>
            </a:r>
            <a:endParaRPr lang="nb-NO" dirty="0" smtClean="0"/>
          </a:p>
          <a:p>
            <a:r>
              <a:rPr lang="nb-NO" dirty="0" err="1" smtClean="0"/>
              <a:t>Executes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updates</a:t>
            </a:r>
            <a:r>
              <a:rPr lang="nb-NO" dirty="0" smtClean="0"/>
              <a:t>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24607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Diff</a:t>
            </a:r>
            <a:r>
              <a:rPr lang="nb-NO" dirty="0" smtClean="0"/>
              <a:t> </a:t>
            </a:r>
            <a:r>
              <a:rPr lang="nb-NO" dirty="0" err="1" smtClean="0"/>
              <a:t>algorithm</a:t>
            </a:r>
            <a:r>
              <a:rPr lang="nb-NO" dirty="0"/>
              <a:t> </a:t>
            </a:r>
            <a:r>
              <a:rPr lang="nb-NO" dirty="0" smtClean="0"/>
              <a:t>- Level by </a:t>
            </a:r>
            <a:r>
              <a:rPr lang="nb-NO" dirty="0" err="1" smtClean="0"/>
              <a:t>level</a:t>
            </a:r>
            <a:r>
              <a:rPr lang="nb-NO" dirty="0" smtClean="0"/>
              <a:t>: O</a:t>
            </a:r>
            <a:r>
              <a:rPr lang="nb-NO" dirty="0"/>
              <a:t>(n</a:t>
            </a:r>
            <a:r>
              <a:rPr lang="nb-NO" dirty="0" smtClean="0"/>
              <a:t>)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141" y="2870644"/>
            <a:ext cx="47879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56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Diffs</a:t>
            </a:r>
            <a:r>
              <a:rPr lang="nb-NO" dirty="0" smtClean="0"/>
              <a:t> </a:t>
            </a:r>
            <a:r>
              <a:rPr lang="nb-NO" dirty="0" err="1"/>
              <a:t>o</a:t>
            </a:r>
            <a:r>
              <a:rPr lang="nb-NO" dirty="0" err="1" smtClean="0"/>
              <a:t>nly</a:t>
            </a:r>
            <a:r>
              <a:rPr lang="nb-NO" dirty="0" smtClean="0"/>
              <a:t> </a:t>
            </a:r>
            <a:r>
              <a:rPr lang="nb-NO" dirty="0" err="1" smtClean="0"/>
              <a:t>dirty</a:t>
            </a:r>
            <a:r>
              <a:rPr lang="nb-NO" dirty="0" smtClean="0"/>
              <a:t> sub-</a:t>
            </a:r>
            <a:r>
              <a:rPr lang="nb-NO" dirty="0" err="1" smtClean="0"/>
              <a:t>trees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797" y="2606480"/>
            <a:ext cx="5029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91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Pre-render </a:t>
            </a:r>
            <a:r>
              <a:rPr lang="nb-NO" dirty="0" err="1" smtClean="0"/>
              <a:t>on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server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b-NO" dirty="0" err="1" smtClean="0"/>
              <a:t>Why</a:t>
            </a:r>
            <a:r>
              <a:rPr lang="nb-NO" dirty="0" smtClean="0"/>
              <a:t>?</a:t>
            </a:r>
          </a:p>
          <a:p>
            <a:pPr lvl="1"/>
            <a:r>
              <a:rPr lang="nb-NO" dirty="0" err="1" smtClean="0"/>
              <a:t>Avoid</a:t>
            </a:r>
            <a:r>
              <a:rPr lang="nb-NO" dirty="0" smtClean="0"/>
              <a:t> </a:t>
            </a:r>
            <a:r>
              <a:rPr lang="nb-NO" dirty="0" err="1" smtClean="0"/>
              <a:t>waiting</a:t>
            </a:r>
            <a:r>
              <a:rPr lang="nb-NO" dirty="0" smtClean="0"/>
              <a:t> for </a:t>
            </a:r>
            <a:r>
              <a:rPr lang="nb-NO" dirty="0" err="1" smtClean="0"/>
              <a:t>javascripts</a:t>
            </a:r>
            <a:r>
              <a:rPr lang="nb-NO" dirty="0" smtClean="0"/>
              <a:t> to run</a:t>
            </a:r>
          </a:p>
          <a:p>
            <a:pPr lvl="1"/>
            <a:r>
              <a:rPr lang="nb-NO" dirty="0" err="1" smtClean="0"/>
              <a:t>Search</a:t>
            </a:r>
            <a:r>
              <a:rPr lang="nb-NO" dirty="0" smtClean="0"/>
              <a:t> Engine </a:t>
            </a:r>
            <a:r>
              <a:rPr lang="nb-NO" dirty="0" err="1" smtClean="0"/>
              <a:t>friendly</a:t>
            </a:r>
            <a:endParaRPr lang="nb-NO" dirty="0" smtClean="0"/>
          </a:p>
          <a:p>
            <a:pPr lvl="1"/>
            <a:r>
              <a:rPr lang="nb-NO" dirty="0" smtClean="0"/>
              <a:t>Mobile/3G </a:t>
            </a:r>
            <a:r>
              <a:rPr lang="nb-NO" dirty="0" err="1" smtClean="0"/>
              <a:t>friendly</a:t>
            </a:r>
            <a:endParaRPr lang="nb-NO" dirty="0" smtClean="0"/>
          </a:p>
          <a:p>
            <a:r>
              <a:rPr lang="nb-NO" dirty="0" smtClean="0"/>
              <a:t>How?</a:t>
            </a:r>
          </a:p>
          <a:p>
            <a:pPr lvl="1"/>
            <a:r>
              <a:rPr lang="nb-NO" dirty="0" err="1"/>
              <a:t>React.renderComponentToString</a:t>
            </a:r>
            <a:endParaRPr lang="nb-NO" dirty="0"/>
          </a:p>
          <a:p>
            <a:pPr lvl="2"/>
            <a:r>
              <a:rPr lang="nb-NO" dirty="0" smtClean="0"/>
              <a:t>data</a:t>
            </a:r>
            <a:r>
              <a:rPr lang="nb-NO" dirty="0"/>
              <a:t>-</a:t>
            </a:r>
            <a:r>
              <a:rPr lang="nb-NO" dirty="0" err="1"/>
              <a:t>react</a:t>
            </a:r>
            <a:r>
              <a:rPr lang="nb-NO" dirty="0"/>
              <a:t>-</a:t>
            </a:r>
            <a:r>
              <a:rPr lang="nb-NO" dirty="0" err="1" smtClean="0"/>
              <a:t>checksum</a:t>
            </a:r>
            <a:endParaRPr lang="nb-NO" dirty="0" smtClean="0"/>
          </a:p>
          <a:p>
            <a:pPr lvl="1"/>
            <a:r>
              <a:rPr lang="nb-NO" dirty="0" err="1" smtClean="0"/>
              <a:t>Browser</a:t>
            </a:r>
            <a:r>
              <a:rPr lang="nb-NO" dirty="0" smtClean="0"/>
              <a:t> </a:t>
            </a:r>
            <a:r>
              <a:rPr lang="nb-NO" dirty="0" err="1" smtClean="0"/>
              <a:t>reveives</a:t>
            </a:r>
            <a:r>
              <a:rPr lang="nb-NO" dirty="0" smtClean="0"/>
              <a:t> </a:t>
            </a:r>
            <a:r>
              <a:rPr lang="nb-NO" dirty="0" err="1" smtClean="0"/>
              <a:t>complete</a:t>
            </a:r>
            <a:r>
              <a:rPr lang="nb-NO" dirty="0" smtClean="0"/>
              <a:t> HTML</a:t>
            </a:r>
          </a:p>
          <a:p>
            <a:pPr lvl="1"/>
            <a:r>
              <a:rPr lang="nb-NO" dirty="0" err="1" smtClean="0"/>
              <a:t>Browser</a:t>
            </a:r>
            <a:r>
              <a:rPr lang="nb-NO" dirty="0" smtClean="0"/>
              <a:t> </a:t>
            </a:r>
            <a:r>
              <a:rPr lang="nb-NO" dirty="0" err="1" smtClean="0"/>
              <a:t>initialize</a:t>
            </a:r>
            <a:r>
              <a:rPr lang="nb-NO" dirty="0" smtClean="0"/>
              <a:t> </a:t>
            </a:r>
            <a:r>
              <a:rPr lang="nb-NO" dirty="0" err="1" smtClean="0"/>
              <a:t>React-components</a:t>
            </a:r>
            <a:r>
              <a:rPr lang="nb-NO" dirty="0" smtClean="0"/>
              <a:t> and </a:t>
            </a:r>
            <a:r>
              <a:rPr lang="nb-NO" dirty="0" err="1" smtClean="0"/>
              <a:t>compares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checksums</a:t>
            </a:r>
            <a:endParaRPr lang="nb-NO" dirty="0" smtClean="0"/>
          </a:p>
          <a:p>
            <a:pPr lvl="1"/>
            <a:r>
              <a:rPr lang="nb-NO" dirty="0" err="1" smtClean="0"/>
              <a:t>Only</a:t>
            </a:r>
            <a:r>
              <a:rPr lang="nb-NO" dirty="0" smtClean="0"/>
              <a:t> </a:t>
            </a:r>
            <a:r>
              <a:rPr lang="nb-NO" dirty="0" err="1" smtClean="0"/>
              <a:t>event</a:t>
            </a:r>
            <a:r>
              <a:rPr lang="nb-NO" dirty="0" smtClean="0"/>
              <a:t> handlers </a:t>
            </a:r>
            <a:r>
              <a:rPr lang="nb-NO" dirty="0" err="1" smtClean="0"/>
              <a:t>will</a:t>
            </a:r>
            <a:r>
              <a:rPr lang="nb-NO" dirty="0" smtClean="0"/>
              <a:t> be </a:t>
            </a:r>
            <a:r>
              <a:rPr lang="nb-NO" dirty="0" err="1" smtClean="0"/>
              <a:t>attached</a:t>
            </a:r>
            <a:endParaRPr lang="nb-NO" dirty="0" smtClean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64520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State and </a:t>
            </a:r>
            <a:r>
              <a:rPr lang="nb-NO" dirty="0" err="1" smtClean="0"/>
              <a:t>flow</a:t>
            </a:r>
            <a:endParaRPr lang="nb-NO" dirty="0"/>
          </a:p>
        </p:txBody>
      </p:sp>
      <p:sp>
        <p:nvSpPr>
          <p:cNvPr id="10" name="TekstSylinder 9"/>
          <p:cNvSpPr txBox="1"/>
          <p:nvPr/>
        </p:nvSpPr>
        <p:spPr>
          <a:xfrm>
            <a:off x="130940" y="2128518"/>
            <a:ext cx="4739646" cy="329320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600" dirty="0" err="1"/>
              <a:t>ClickMe</a:t>
            </a:r>
            <a:r>
              <a:rPr lang="nb-NO" sz="1600" dirty="0"/>
              <a:t>:</a:t>
            </a:r>
          </a:p>
          <a:p>
            <a:pPr algn="ctr"/>
            <a:endParaRPr lang="nb-NO" sz="1600" dirty="0"/>
          </a:p>
          <a:p>
            <a:r>
              <a:rPr lang="nb-NO" sz="1600" dirty="0"/>
              <a:t>  </a:t>
            </a:r>
            <a:r>
              <a:rPr lang="nb-NO" sz="1600" dirty="0" err="1"/>
              <a:t>getInitialState</a:t>
            </a:r>
            <a:r>
              <a:rPr lang="nb-NO" sz="1600" dirty="0"/>
              <a:t>: </a:t>
            </a:r>
            <a:r>
              <a:rPr lang="nb-NO" sz="1600" dirty="0" err="1"/>
              <a:t>function</a:t>
            </a:r>
            <a:r>
              <a:rPr lang="nb-NO" sz="1600" dirty="0"/>
              <a:t>() {</a:t>
            </a:r>
          </a:p>
          <a:p>
            <a:r>
              <a:rPr lang="nb-NO" sz="1600" dirty="0"/>
              <a:t>    </a:t>
            </a:r>
            <a:r>
              <a:rPr lang="nb-NO" sz="1600" dirty="0" err="1"/>
              <a:t>return</a:t>
            </a:r>
            <a:r>
              <a:rPr lang="nb-NO" sz="1600" dirty="0"/>
              <a:t> {</a:t>
            </a:r>
            <a:r>
              <a:rPr lang="nb-NO" sz="1600" dirty="0" err="1"/>
              <a:t>click</a:t>
            </a:r>
            <a:r>
              <a:rPr lang="nb-NO" sz="1600" dirty="0"/>
              <a:t>: 0};</a:t>
            </a:r>
          </a:p>
          <a:p>
            <a:r>
              <a:rPr lang="nb-NO" sz="1600" dirty="0"/>
              <a:t>  },</a:t>
            </a:r>
          </a:p>
          <a:p>
            <a:r>
              <a:rPr lang="nb-NO" sz="1600" dirty="0"/>
              <a:t>  </a:t>
            </a:r>
            <a:r>
              <a:rPr lang="nb-NO" sz="1600" dirty="0" err="1"/>
              <a:t>handleClick</a:t>
            </a:r>
            <a:r>
              <a:rPr lang="nb-NO" sz="1600" dirty="0"/>
              <a:t>: </a:t>
            </a:r>
            <a:r>
              <a:rPr lang="nb-NO" sz="1600" dirty="0" err="1"/>
              <a:t>function</a:t>
            </a:r>
            <a:r>
              <a:rPr lang="nb-NO" sz="1600" dirty="0"/>
              <a:t>() {</a:t>
            </a:r>
          </a:p>
          <a:p>
            <a:r>
              <a:rPr lang="nb-NO" sz="1600" dirty="0"/>
              <a:t>    </a:t>
            </a:r>
            <a:r>
              <a:rPr lang="nb-NO" sz="1600" dirty="0" err="1"/>
              <a:t>this.setState</a:t>
            </a:r>
            <a:r>
              <a:rPr lang="nb-NO" sz="1600" dirty="0"/>
              <a:t>({</a:t>
            </a:r>
            <a:r>
              <a:rPr lang="nb-NO" sz="1600" dirty="0" err="1"/>
              <a:t>clicks</a:t>
            </a:r>
            <a:r>
              <a:rPr lang="nb-NO" sz="1600" dirty="0"/>
              <a:t>: </a:t>
            </a:r>
            <a:r>
              <a:rPr lang="nb-NO" sz="1600" dirty="0" err="1"/>
              <a:t>this.state.clicks</a:t>
            </a:r>
            <a:r>
              <a:rPr lang="nb-NO" sz="1600" dirty="0"/>
              <a:t> + 1);</a:t>
            </a:r>
          </a:p>
          <a:p>
            <a:r>
              <a:rPr lang="nb-NO" sz="1600" dirty="0"/>
              <a:t>  },</a:t>
            </a:r>
          </a:p>
          <a:p>
            <a:r>
              <a:rPr lang="nb-NO" sz="1600" dirty="0"/>
              <a:t>  render: </a:t>
            </a:r>
            <a:r>
              <a:rPr lang="nb-NO" sz="1600" dirty="0" err="1"/>
              <a:t>function</a:t>
            </a:r>
            <a:r>
              <a:rPr lang="nb-NO" sz="1600" dirty="0"/>
              <a:t>() {</a:t>
            </a:r>
          </a:p>
          <a:p>
            <a:r>
              <a:rPr lang="nb-NO" sz="1600" dirty="0"/>
              <a:t>    </a:t>
            </a:r>
            <a:r>
              <a:rPr lang="nb-NO" sz="1600" dirty="0" err="1"/>
              <a:t>return</a:t>
            </a:r>
            <a:r>
              <a:rPr lang="nb-NO" sz="1600" dirty="0"/>
              <a:t> div(null,</a:t>
            </a:r>
          </a:p>
          <a:p>
            <a:r>
              <a:rPr lang="nb-NO" sz="1600" dirty="0"/>
              <a:t>      </a:t>
            </a:r>
            <a:r>
              <a:rPr lang="nb-NO" sz="1600" b="1" dirty="0" err="1"/>
              <a:t>ButtonComp</a:t>
            </a:r>
            <a:r>
              <a:rPr lang="nb-NO" sz="1600" dirty="0"/>
              <a:t>({</a:t>
            </a:r>
            <a:r>
              <a:rPr lang="nb-NO" sz="1600" dirty="0" err="1"/>
              <a:t>handleClick</a:t>
            </a:r>
            <a:r>
              <a:rPr lang="nb-NO" sz="1600" dirty="0"/>
              <a:t>: </a:t>
            </a:r>
            <a:r>
              <a:rPr lang="nb-NO" sz="1600" dirty="0" err="1"/>
              <a:t>this.handleClick</a:t>
            </a:r>
            <a:r>
              <a:rPr lang="nb-NO" sz="1600" dirty="0"/>
              <a:t>}),</a:t>
            </a:r>
          </a:p>
          <a:p>
            <a:r>
              <a:rPr lang="nb-NO" sz="1600" dirty="0"/>
              <a:t>      </a:t>
            </a:r>
            <a:r>
              <a:rPr lang="nb-NO" sz="1600" b="1" dirty="0" err="1"/>
              <a:t>ClicksComp</a:t>
            </a:r>
            <a:r>
              <a:rPr lang="nb-NO" sz="1600" dirty="0"/>
              <a:t>({</a:t>
            </a:r>
            <a:r>
              <a:rPr lang="nb-NO" sz="1600" dirty="0" err="1"/>
              <a:t>click</a:t>
            </a:r>
            <a:r>
              <a:rPr lang="nb-NO" sz="1600" dirty="0"/>
              <a:t>: </a:t>
            </a:r>
            <a:r>
              <a:rPr lang="nb-NO" sz="1600" dirty="0" err="1"/>
              <a:t>this.state.clicks</a:t>
            </a:r>
            <a:r>
              <a:rPr lang="nb-NO" sz="1600" dirty="0"/>
              <a:t>}); </a:t>
            </a:r>
          </a:p>
          <a:p>
            <a:r>
              <a:rPr lang="nb-NO" sz="1600" dirty="0"/>
              <a:t>  }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4998759" y="1968999"/>
            <a:ext cx="4009251" cy="206210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600" b="1" dirty="0" err="1"/>
              <a:t>ButtonComp</a:t>
            </a:r>
            <a:r>
              <a:rPr lang="nb-NO" sz="1600" dirty="0"/>
              <a:t>:</a:t>
            </a:r>
          </a:p>
          <a:p>
            <a:pPr algn="ctr"/>
            <a:endParaRPr lang="nb-NO" sz="1600" dirty="0"/>
          </a:p>
          <a:p>
            <a:r>
              <a:rPr lang="nb-NO" sz="1600" dirty="0"/>
              <a:t>render: </a:t>
            </a:r>
            <a:r>
              <a:rPr lang="nb-NO" sz="1600" dirty="0" err="1"/>
              <a:t>function</a:t>
            </a:r>
            <a:r>
              <a:rPr lang="nb-NO" sz="1600" dirty="0"/>
              <a:t>() {</a:t>
            </a:r>
          </a:p>
          <a:p>
            <a:r>
              <a:rPr lang="nb-NO" sz="1600" dirty="0"/>
              <a:t>  </a:t>
            </a:r>
            <a:r>
              <a:rPr lang="nb-NO" sz="1600" dirty="0" err="1"/>
              <a:t>return</a:t>
            </a:r>
            <a:endParaRPr lang="nb-NO" sz="1600" dirty="0"/>
          </a:p>
          <a:p>
            <a:r>
              <a:rPr lang="nb-NO" sz="1600" dirty="0" err="1" smtClean="0"/>
              <a:t>button</a:t>
            </a:r>
            <a:r>
              <a:rPr lang="nb-NO" sz="1600" dirty="0"/>
              <a:t>({</a:t>
            </a:r>
            <a:r>
              <a:rPr lang="nb-NO" sz="1600" dirty="0" err="1"/>
              <a:t>onClick:</a:t>
            </a:r>
            <a:r>
              <a:rPr lang="nb-NO" sz="1600" b="1" dirty="0" err="1"/>
              <a:t>this.props.handleClick</a:t>
            </a:r>
            <a:r>
              <a:rPr lang="nb-NO" sz="1600" dirty="0"/>
              <a:t>});</a:t>
            </a:r>
          </a:p>
          <a:p>
            <a:r>
              <a:rPr lang="nb-NO" sz="1600" dirty="0"/>
              <a:t>}</a:t>
            </a:r>
          </a:p>
          <a:p>
            <a:endParaRPr lang="nb-NO" sz="1600" dirty="0"/>
          </a:p>
          <a:p>
            <a:endParaRPr lang="nb-NO" sz="1600" dirty="0"/>
          </a:p>
        </p:txBody>
      </p:sp>
      <p:sp>
        <p:nvSpPr>
          <p:cNvPr id="13" name="TekstSylinder 12"/>
          <p:cNvSpPr txBox="1"/>
          <p:nvPr/>
        </p:nvSpPr>
        <p:spPr>
          <a:xfrm>
            <a:off x="5091975" y="4755978"/>
            <a:ext cx="3916035" cy="132343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600" b="1" dirty="0" err="1"/>
              <a:t>ClicksComp</a:t>
            </a:r>
            <a:r>
              <a:rPr lang="nb-NO" sz="1600" dirty="0"/>
              <a:t>:</a:t>
            </a:r>
          </a:p>
          <a:p>
            <a:pPr algn="ctr"/>
            <a:endParaRPr lang="nb-NO" sz="1600" dirty="0"/>
          </a:p>
          <a:p>
            <a:r>
              <a:rPr lang="nb-NO" sz="1600" dirty="0"/>
              <a:t>render: </a:t>
            </a:r>
            <a:r>
              <a:rPr lang="nb-NO" sz="1600" dirty="0" err="1"/>
              <a:t>function</a:t>
            </a:r>
            <a:r>
              <a:rPr lang="nb-NO" sz="1600" dirty="0"/>
              <a:t>() {</a:t>
            </a:r>
          </a:p>
          <a:p>
            <a:r>
              <a:rPr lang="nb-NO" sz="1600" dirty="0"/>
              <a:t>  </a:t>
            </a:r>
            <a:r>
              <a:rPr lang="nb-NO" sz="1600" dirty="0" err="1"/>
              <a:t>return</a:t>
            </a:r>
            <a:r>
              <a:rPr lang="nb-NO" sz="1600" dirty="0"/>
              <a:t> h1(null, </a:t>
            </a:r>
            <a:r>
              <a:rPr lang="nb-NO" sz="1600" dirty="0" err="1"/>
              <a:t>this.props.clicks</a:t>
            </a:r>
            <a:r>
              <a:rPr lang="nb-NO" sz="1600" dirty="0"/>
              <a:t>);</a:t>
            </a:r>
          </a:p>
          <a:p>
            <a:r>
              <a:rPr lang="nb-NO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9460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Major game </a:t>
            </a:r>
            <a:r>
              <a:rPr lang="nb-NO" dirty="0" err="1" smtClean="0"/>
              <a:t>changers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dirty="0" smtClean="0"/>
              <a:t>1999 Java</a:t>
            </a:r>
          </a:p>
          <a:p>
            <a:r>
              <a:rPr lang="nb-NO" dirty="0" smtClean="0"/>
              <a:t>2002 XML</a:t>
            </a:r>
          </a:p>
          <a:p>
            <a:r>
              <a:rPr lang="nb-NO" dirty="0" smtClean="0"/>
              <a:t>2004 Log4j</a:t>
            </a:r>
          </a:p>
          <a:p>
            <a:r>
              <a:rPr lang="nb-NO" dirty="0" smtClean="0"/>
              <a:t>2005 </a:t>
            </a:r>
            <a:r>
              <a:rPr lang="nb-NO" dirty="0" err="1" smtClean="0"/>
              <a:t>JUnit</a:t>
            </a:r>
            <a:endParaRPr lang="nb-NO" dirty="0" smtClean="0"/>
          </a:p>
          <a:p>
            <a:r>
              <a:rPr lang="nb-NO" dirty="0" smtClean="0"/>
              <a:t>2006 Maven</a:t>
            </a:r>
          </a:p>
          <a:p>
            <a:r>
              <a:rPr lang="nb-NO" dirty="0" smtClean="0"/>
              <a:t>2006 Spring</a:t>
            </a:r>
          </a:p>
          <a:p>
            <a:r>
              <a:rPr lang="nb-NO" dirty="0" smtClean="0"/>
              <a:t>2007 </a:t>
            </a:r>
            <a:r>
              <a:rPr lang="nb-NO" dirty="0" err="1" smtClean="0"/>
              <a:t>Tomcat</a:t>
            </a:r>
            <a:endParaRPr lang="nb-NO" dirty="0" smtClean="0"/>
          </a:p>
          <a:p>
            <a:r>
              <a:rPr lang="nb-NO" dirty="0" smtClean="0"/>
              <a:t>2008 </a:t>
            </a:r>
            <a:r>
              <a:rPr lang="nb-NO" dirty="0" err="1" smtClean="0"/>
              <a:t>JQuery</a:t>
            </a:r>
            <a:endParaRPr lang="nb-NO" dirty="0" smtClean="0"/>
          </a:p>
          <a:p>
            <a:r>
              <a:rPr lang="nb-NO" dirty="0" smtClean="0"/>
              <a:t>2014 </a:t>
            </a:r>
            <a:r>
              <a:rPr lang="nb-NO" dirty="0" err="1" smtClean="0"/>
              <a:t>React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9382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2,38 % </a:t>
            </a:r>
            <a:r>
              <a:rPr lang="nb-NO" dirty="0" err="1" smtClean="0"/>
              <a:t>on</a:t>
            </a:r>
            <a:r>
              <a:rPr lang="nb-NO" dirty="0" smtClean="0"/>
              <a:t> IE8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197" y="1965796"/>
            <a:ext cx="5715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85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</a:t>
            </a:r>
            <a:r>
              <a:rPr lang="nb-NO" sz="2000" dirty="0" err="1" smtClean="0"/>
              <a:t>MyComp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b="1" dirty="0" err="1" smtClean="0"/>
              <a:t>statics</a:t>
            </a:r>
            <a:r>
              <a:rPr lang="nb-NO" sz="2000" dirty="0" smtClean="0"/>
              <a:t>:{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</a:t>
            </a:r>
            <a:r>
              <a:rPr lang="nb-NO" sz="2000" b="1" dirty="0" err="1" smtClean="0"/>
              <a:t>customMethod</a:t>
            </a:r>
            <a:r>
              <a:rPr lang="nb-NO" sz="2000" dirty="0" smtClean="0"/>
              <a:t>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(){</a:t>
            </a:r>
          </a:p>
          <a:p>
            <a:pPr marL="0" indent="0">
              <a:buNone/>
            </a:pPr>
            <a:r>
              <a:rPr lang="nb-NO" sz="2000" dirty="0" smtClean="0"/>
              <a:t>	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”</a:t>
            </a:r>
            <a:r>
              <a:rPr lang="nb-NO" sz="2000" dirty="0" err="1" smtClean="0"/>
              <a:t>hello</a:t>
            </a:r>
            <a:r>
              <a:rPr lang="nb-NO" sz="2000" dirty="0" smtClean="0"/>
              <a:t>”;</a:t>
            </a:r>
          </a:p>
          <a:p>
            <a:pPr marL="0" indent="0">
              <a:buNone/>
            </a:pPr>
            <a:r>
              <a:rPr lang="nb-NO" sz="2000" dirty="0" smtClean="0"/>
              <a:t>		}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},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….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endParaRPr lang="nb-NO" sz="2000" dirty="0" smtClean="0"/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err="1" smtClean="0"/>
              <a:t>Statics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40078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Test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b-NO" dirty="0" smtClean="0"/>
          </a:p>
          <a:p>
            <a:pPr marL="0" indent="0">
              <a:buNone/>
            </a:pPr>
            <a:r>
              <a:rPr lang="nb-NO" dirty="0" smtClean="0"/>
              <a:t>var </a:t>
            </a:r>
            <a:r>
              <a:rPr lang="nb-NO" dirty="0" err="1" smtClean="0"/>
              <a:t>myComp</a:t>
            </a:r>
            <a:r>
              <a:rPr lang="nb-NO" dirty="0" smtClean="0"/>
              <a:t> = </a:t>
            </a:r>
            <a:r>
              <a:rPr lang="nb-NO" dirty="0" err="1" smtClean="0"/>
              <a:t>MyComp</a:t>
            </a:r>
            <a:r>
              <a:rPr lang="nb-NO" dirty="0" smtClean="0"/>
              <a:t>();</a:t>
            </a:r>
          </a:p>
          <a:p>
            <a:pPr marL="0" indent="0">
              <a:buNone/>
            </a:pPr>
            <a:endParaRPr lang="nb-NO" dirty="0" smtClean="0"/>
          </a:p>
          <a:p>
            <a:pPr marL="0" indent="0">
              <a:buNone/>
            </a:pPr>
            <a:r>
              <a:rPr lang="nb-NO" dirty="0" err="1" smtClean="0"/>
              <a:t>assert.equals</a:t>
            </a:r>
            <a:r>
              <a:rPr lang="nb-NO" dirty="0" smtClean="0"/>
              <a:t>(</a:t>
            </a:r>
            <a:r>
              <a:rPr lang="nb-NO" dirty="0" err="1" smtClean="0"/>
              <a:t>myComp.customMethod</a:t>
            </a:r>
            <a:r>
              <a:rPr lang="nb-NO" dirty="0" smtClean="0"/>
              <a:t>(),”</a:t>
            </a:r>
            <a:r>
              <a:rPr lang="nb-NO" dirty="0" err="1" smtClean="0"/>
              <a:t>Hello</a:t>
            </a:r>
            <a:r>
              <a:rPr lang="nb-NO" dirty="0" smtClean="0"/>
              <a:t>”)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21459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Size</a:t>
            </a:r>
            <a:endParaRPr lang="nb-NO" dirty="0"/>
          </a:p>
        </p:txBody>
      </p:sp>
      <p:graphicFrame>
        <p:nvGraphicFramePr>
          <p:cNvPr id="5" name="Tabel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22901"/>
              </p:ext>
            </p:extLst>
          </p:nvPr>
        </p:nvGraphicFramePr>
        <p:xfrm>
          <a:off x="769238" y="2276514"/>
          <a:ext cx="6096000" cy="3450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/>
                <a:gridCol w="2032000"/>
                <a:gridCol w="2032000"/>
              </a:tblGrid>
              <a:tr h="690136">
                <a:tc>
                  <a:txBody>
                    <a:bodyPr/>
                    <a:lstStyle/>
                    <a:p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err="1" smtClean="0"/>
                        <a:t>Minified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err="1" smtClean="0"/>
                        <a:t>gzip</a:t>
                      </a:r>
                      <a:endParaRPr lang="nb-NO" dirty="0"/>
                    </a:p>
                  </a:txBody>
                  <a:tcPr/>
                </a:tc>
              </a:tr>
              <a:tr h="690136">
                <a:tc>
                  <a:txBody>
                    <a:bodyPr/>
                    <a:lstStyle/>
                    <a:p>
                      <a:r>
                        <a:rPr lang="nb-NO" dirty="0" err="1" smtClean="0"/>
                        <a:t>React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112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31</a:t>
                      </a:r>
                      <a:endParaRPr lang="nb-NO" dirty="0"/>
                    </a:p>
                  </a:txBody>
                  <a:tcPr/>
                </a:tc>
              </a:tr>
              <a:tr h="690136">
                <a:tc>
                  <a:txBody>
                    <a:bodyPr/>
                    <a:lstStyle/>
                    <a:p>
                      <a:r>
                        <a:rPr lang="nb-NO" dirty="0" smtClean="0"/>
                        <a:t>Angular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104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38</a:t>
                      </a:r>
                      <a:endParaRPr lang="nb-NO" dirty="0"/>
                    </a:p>
                  </a:txBody>
                  <a:tcPr/>
                </a:tc>
              </a:tr>
              <a:tr h="690136">
                <a:tc>
                  <a:txBody>
                    <a:bodyPr/>
                    <a:lstStyle/>
                    <a:p>
                      <a:r>
                        <a:rPr lang="nb-NO" dirty="0" smtClean="0"/>
                        <a:t>Ember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263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73</a:t>
                      </a:r>
                      <a:endParaRPr lang="nb-NO" dirty="0"/>
                    </a:p>
                  </a:txBody>
                  <a:tcPr/>
                </a:tc>
              </a:tr>
              <a:tr h="690136">
                <a:tc>
                  <a:txBody>
                    <a:bodyPr/>
                    <a:lstStyle/>
                    <a:p>
                      <a:r>
                        <a:rPr lang="nb-NO" dirty="0" err="1" smtClean="0"/>
                        <a:t>JQuery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83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29</a:t>
                      </a:r>
                      <a:endParaRPr lang="nb-NO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065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React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Components</a:t>
            </a:r>
          </a:p>
          <a:p>
            <a:pPr lvl="1"/>
            <a:r>
              <a:rPr lang="nb-NO" dirty="0" smtClean="0"/>
              <a:t>Inputs</a:t>
            </a:r>
          </a:p>
          <a:p>
            <a:pPr lvl="1"/>
            <a:r>
              <a:rPr lang="nb-NO" dirty="0" smtClean="0"/>
              <a:t>State</a:t>
            </a:r>
          </a:p>
          <a:p>
            <a:pPr lvl="1"/>
            <a:r>
              <a:rPr lang="nb-NO" dirty="0" smtClean="0"/>
              <a:t>Render </a:t>
            </a:r>
            <a:r>
              <a:rPr lang="nb-NO" dirty="0" err="1" smtClean="0"/>
              <a:t>themselves</a:t>
            </a:r>
            <a:endParaRPr lang="nb-NO" dirty="0" smtClean="0"/>
          </a:p>
          <a:p>
            <a:pPr lvl="1"/>
            <a:r>
              <a:rPr lang="nb-NO" dirty="0" err="1" smtClean="0"/>
              <a:t>Composable</a:t>
            </a:r>
            <a:endParaRPr lang="nb-NO" dirty="0" smtClean="0"/>
          </a:p>
          <a:p>
            <a:r>
              <a:rPr lang="nb-NO" dirty="0" err="1" smtClean="0"/>
              <a:t>Testable</a:t>
            </a:r>
            <a:endParaRPr lang="nb-NO" dirty="0" smtClean="0"/>
          </a:p>
          <a:p>
            <a:r>
              <a:rPr lang="nb-NO" dirty="0" smtClean="0"/>
              <a:t>Pre-</a:t>
            </a:r>
            <a:r>
              <a:rPr lang="nb-NO" dirty="0" err="1" smtClean="0"/>
              <a:t>rendered</a:t>
            </a:r>
            <a:r>
              <a:rPr lang="nb-NO" dirty="0" smtClean="0"/>
              <a:t> </a:t>
            </a:r>
            <a:r>
              <a:rPr lang="nb-NO" dirty="0" err="1" smtClean="0"/>
              <a:t>on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server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07022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54" y="928346"/>
            <a:ext cx="8114972" cy="507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4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Current</a:t>
            </a:r>
            <a:r>
              <a:rPr lang="nb-NO" dirty="0" smtClean="0"/>
              <a:t> </a:t>
            </a:r>
            <a:r>
              <a:rPr lang="nb-NO" dirty="0" err="1" smtClean="0"/>
              <a:t>challenges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Long </a:t>
            </a:r>
            <a:r>
              <a:rPr lang="nb-NO" dirty="0" err="1" smtClean="0"/>
              <a:t>distance</a:t>
            </a:r>
            <a:r>
              <a:rPr lang="nb-NO" dirty="0" smtClean="0"/>
              <a:t> </a:t>
            </a:r>
            <a:r>
              <a:rPr lang="nb-NO" dirty="0" err="1" smtClean="0"/>
              <a:t>between</a:t>
            </a:r>
            <a:r>
              <a:rPr lang="nb-NO" dirty="0" smtClean="0"/>
              <a:t> </a:t>
            </a:r>
            <a:r>
              <a:rPr lang="nb-NO" dirty="0" err="1" smtClean="0"/>
              <a:t>template</a:t>
            </a:r>
            <a:r>
              <a:rPr lang="nb-NO" dirty="0" smtClean="0"/>
              <a:t> and </a:t>
            </a:r>
            <a:r>
              <a:rPr lang="nb-NO" dirty="0" err="1" smtClean="0"/>
              <a:t>model</a:t>
            </a:r>
            <a:endParaRPr lang="nb-NO" dirty="0" smtClean="0"/>
          </a:p>
          <a:p>
            <a:r>
              <a:rPr lang="nb-NO" dirty="0" err="1" smtClean="0"/>
              <a:t>Basically</a:t>
            </a:r>
            <a:r>
              <a:rPr lang="nb-NO" dirty="0" smtClean="0"/>
              <a:t> </a:t>
            </a:r>
            <a:r>
              <a:rPr lang="nb-NO" dirty="0" err="1" smtClean="0"/>
              <a:t>separating</a:t>
            </a:r>
            <a:r>
              <a:rPr lang="nb-NO" dirty="0" smtClean="0"/>
              <a:t> </a:t>
            </a:r>
            <a:r>
              <a:rPr lang="nb-NO" dirty="0" err="1" smtClean="0"/>
              <a:t>technologies</a:t>
            </a:r>
            <a:endParaRPr lang="nb-NO" dirty="0" smtClean="0"/>
          </a:p>
          <a:p>
            <a:pPr lvl="1"/>
            <a:r>
              <a:rPr lang="nb-NO" dirty="0" smtClean="0"/>
              <a:t>HTML/JSP and </a:t>
            </a:r>
            <a:r>
              <a:rPr lang="nb-NO" dirty="0" err="1" smtClean="0"/>
              <a:t>jquery</a:t>
            </a:r>
            <a:endParaRPr lang="nb-NO" dirty="0" smtClean="0"/>
          </a:p>
          <a:p>
            <a:pPr lvl="1"/>
            <a:r>
              <a:rPr lang="nb-NO" dirty="0" err="1" smtClean="0"/>
              <a:t>Mustache</a:t>
            </a:r>
            <a:r>
              <a:rPr lang="nb-NO" dirty="0" smtClean="0"/>
              <a:t>/</a:t>
            </a:r>
            <a:r>
              <a:rPr lang="nb-NO" dirty="0" err="1" smtClean="0"/>
              <a:t>Handlebars</a:t>
            </a:r>
            <a:r>
              <a:rPr lang="nb-NO" dirty="0" smtClean="0"/>
              <a:t> and JS-</a:t>
            </a:r>
            <a:r>
              <a:rPr lang="nb-NO" dirty="0" err="1" smtClean="0"/>
              <a:t>model</a:t>
            </a:r>
            <a:endParaRPr lang="nb-NO" dirty="0" smtClean="0"/>
          </a:p>
          <a:p>
            <a:pPr lvl="1"/>
            <a:r>
              <a:rPr lang="nb-NO" dirty="0" smtClean="0"/>
              <a:t>Bindings</a:t>
            </a:r>
          </a:p>
          <a:p>
            <a:r>
              <a:rPr lang="nb-NO" dirty="0" smtClean="0"/>
              <a:t>Hard to test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0746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33" y="937573"/>
            <a:ext cx="6992572" cy="54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578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54" y="928346"/>
            <a:ext cx="8114972" cy="507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576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React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Components</a:t>
            </a:r>
          </a:p>
          <a:p>
            <a:pPr lvl="1"/>
            <a:r>
              <a:rPr lang="nb-NO" dirty="0" smtClean="0"/>
              <a:t>”</a:t>
            </a:r>
            <a:r>
              <a:rPr lang="nb-NO" dirty="0" err="1" smtClean="0"/>
              <a:t>Template</a:t>
            </a:r>
            <a:r>
              <a:rPr lang="nb-NO" dirty="0" smtClean="0"/>
              <a:t>” </a:t>
            </a:r>
            <a:r>
              <a:rPr lang="nb-NO" dirty="0"/>
              <a:t>and </a:t>
            </a:r>
            <a:r>
              <a:rPr lang="nb-NO" dirty="0" smtClean="0"/>
              <a:t>”</a:t>
            </a:r>
            <a:r>
              <a:rPr lang="nb-NO" dirty="0" err="1" smtClean="0"/>
              <a:t>model</a:t>
            </a:r>
            <a:r>
              <a:rPr lang="nb-NO" dirty="0" smtClean="0"/>
              <a:t>”</a:t>
            </a:r>
          </a:p>
          <a:p>
            <a:pPr lvl="1"/>
            <a:r>
              <a:rPr lang="nb-NO" dirty="0" smtClean="0"/>
              <a:t>Inputs</a:t>
            </a:r>
          </a:p>
          <a:p>
            <a:pPr lvl="1"/>
            <a:r>
              <a:rPr lang="nb-NO" dirty="0" smtClean="0"/>
              <a:t>State</a:t>
            </a:r>
          </a:p>
          <a:p>
            <a:pPr lvl="1"/>
            <a:r>
              <a:rPr lang="nb-NO" dirty="0"/>
              <a:t>Render </a:t>
            </a:r>
            <a:r>
              <a:rPr lang="nb-NO" dirty="0" err="1" smtClean="0"/>
              <a:t>themselves</a:t>
            </a:r>
            <a:endParaRPr lang="nb-NO" dirty="0" smtClean="0"/>
          </a:p>
          <a:p>
            <a:pPr lvl="1"/>
            <a:r>
              <a:rPr lang="nb-NO" dirty="0" err="1" smtClean="0"/>
              <a:t>Composable</a:t>
            </a:r>
            <a:endParaRPr lang="nb-NO" dirty="0" smtClean="0"/>
          </a:p>
          <a:p>
            <a:r>
              <a:rPr lang="nb-NO" dirty="0" err="1" smtClean="0"/>
              <a:t>Testable</a:t>
            </a:r>
            <a:endParaRPr lang="nb-NO" dirty="0" smtClean="0"/>
          </a:p>
          <a:p>
            <a:r>
              <a:rPr lang="nb-NO" dirty="0" smtClean="0"/>
              <a:t>Pre-</a:t>
            </a:r>
            <a:r>
              <a:rPr lang="nb-NO" dirty="0" err="1" smtClean="0"/>
              <a:t>rendered</a:t>
            </a:r>
            <a:r>
              <a:rPr lang="nb-NO" dirty="0" smtClean="0"/>
              <a:t> </a:t>
            </a:r>
            <a:r>
              <a:rPr lang="nb-NO" dirty="0" err="1" smtClean="0"/>
              <a:t>on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server</a:t>
            </a:r>
          </a:p>
          <a:p>
            <a:pPr marL="0" indent="0">
              <a:buNone/>
            </a:pPr>
            <a:endParaRPr lang="nb-NO" dirty="0"/>
          </a:p>
          <a:p>
            <a:endParaRPr lang="nb-NO" dirty="0" smtClean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11938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 smtClean="0"/>
              <a:t>&lt;div id=”</a:t>
            </a:r>
            <a:r>
              <a:rPr lang="nb-NO" sz="2000" dirty="0" err="1" smtClean="0"/>
              <a:t>hello</a:t>
            </a:r>
            <a:r>
              <a:rPr lang="nb-NO" sz="2000" dirty="0" smtClean="0"/>
              <a:t>”&gt; &lt;/div&gt;</a:t>
            </a:r>
          </a:p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 smtClean="0"/>
              <a:t>--------------------------------------------------------------</a:t>
            </a:r>
          </a:p>
          <a:p>
            <a:pPr marL="0" indent="0">
              <a:buNone/>
            </a:pPr>
            <a:r>
              <a:rPr lang="nb-NO" sz="2000" dirty="0" smtClean="0"/>
              <a:t>var </a:t>
            </a:r>
            <a:r>
              <a:rPr lang="nb-NO" sz="2000" b="1" dirty="0" err="1"/>
              <a:t>H</a:t>
            </a:r>
            <a:r>
              <a:rPr lang="nb-NO" sz="2000" b="1" dirty="0" err="1" smtClean="0"/>
              <a:t>ello</a:t>
            </a:r>
            <a:r>
              <a:rPr lang="nb-NO" sz="2000" dirty="0" smtClean="0"/>
              <a:t>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 smtClean="0"/>
              <a:t>	</a:t>
            </a:r>
            <a:r>
              <a:rPr lang="nb-NO" sz="2000" b="1" dirty="0" smtClean="0"/>
              <a:t>render</a:t>
            </a:r>
            <a:r>
              <a:rPr lang="nb-NO" sz="2000" dirty="0" smtClean="0"/>
              <a:t>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span(null, ”</a:t>
            </a:r>
            <a:r>
              <a:rPr lang="nb-NO" sz="2000" dirty="0" err="1" smtClean="0"/>
              <a:t>Hello</a:t>
            </a:r>
            <a:r>
              <a:rPr lang="nb-NO" sz="2000" dirty="0" smtClean="0"/>
              <a:t> World”); </a:t>
            </a:r>
          </a:p>
          <a:p>
            <a:pPr marL="0" indent="0">
              <a:buNone/>
            </a:pPr>
            <a:r>
              <a:rPr lang="nb-NO" sz="2000" dirty="0" smtClean="0"/>
              <a:t>	}</a:t>
            </a:r>
            <a:endParaRPr lang="nb-NO" sz="2000" dirty="0"/>
          </a:p>
          <a:p>
            <a:pPr marL="0" indent="0">
              <a:buNone/>
            </a:pPr>
            <a:r>
              <a:rPr lang="nb-NO" sz="2000" dirty="0" smtClean="0"/>
              <a:t>});</a:t>
            </a:r>
          </a:p>
          <a:p>
            <a:pPr marL="0" indent="0">
              <a:buNone/>
            </a:pPr>
            <a:r>
              <a:rPr lang="nb-NO" sz="2000" dirty="0" err="1"/>
              <a:t>React.renderComponent</a:t>
            </a:r>
            <a:r>
              <a:rPr lang="nb-NO" sz="2000" dirty="0" smtClean="0"/>
              <a:t>(</a:t>
            </a:r>
            <a:r>
              <a:rPr lang="nb-NO" sz="2000" b="1" dirty="0" err="1"/>
              <a:t>H</a:t>
            </a:r>
            <a:r>
              <a:rPr lang="nb-NO" sz="2000" b="1" dirty="0" err="1" smtClean="0"/>
              <a:t>ello</a:t>
            </a:r>
            <a:r>
              <a:rPr lang="nb-NO" sz="2000" b="1" dirty="0" smtClean="0"/>
              <a:t>()</a:t>
            </a:r>
            <a:r>
              <a:rPr lang="nb-NO" sz="2000" dirty="0" smtClean="0"/>
              <a:t>, </a:t>
            </a:r>
            <a:r>
              <a:rPr lang="nb-NO" sz="2000" dirty="0" err="1" smtClean="0"/>
              <a:t>document.getElementById</a:t>
            </a:r>
            <a:r>
              <a:rPr lang="nb-NO" sz="2000" dirty="0" smtClean="0"/>
              <a:t>(”</a:t>
            </a:r>
            <a:r>
              <a:rPr lang="nb-NO" sz="2000" dirty="0" err="1" smtClean="0"/>
              <a:t>hello</a:t>
            </a:r>
            <a:r>
              <a:rPr lang="nb-NO" sz="2000" dirty="0" smtClean="0"/>
              <a:t>”));</a:t>
            </a:r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err="1" smtClean="0"/>
              <a:t>Hello</a:t>
            </a:r>
            <a:r>
              <a:rPr lang="nb-NO" dirty="0" smtClean="0"/>
              <a:t> World (</a:t>
            </a:r>
            <a:r>
              <a:rPr lang="nb-NO" dirty="0" err="1" smtClean="0"/>
              <a:t>component</a:t>
            </a:r>
            <a:r>
              <a:rPr lang="nb-NO" dirty="0" smtClean="0"/>
              <a:t>)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40997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Test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 smtClean="0"/>
              <a:t>var </a:t>
            </a:r>
            <a:r>
              <a:rPr lang="nb-NO" sz="2000" dirty="0" err="1" smtClean="0"/>
              <a:t>hello</a:t>
            </a:r>
            <a:r>
              <a:rPr lang="nb-NO" sz="2000" dirty="0" smtClean="0"/>
              <a:t> = </a:t>
            </a:r>
            <a:r>
              <a:rPr lang="nb-NO" sz="2000" dirty="0" err="1" smtClean="0"/>
              <a:t>RTU.renderIntoDocument</a:t>
            </a:r>
            <a:r>
              <a:rPr lang="nb-NO" sz="2000" dirty="0" smtClean="0"/>
              <a:t>(</a:t>
            </a:r>
            <a:r>
              <a:rPr lang="nb-NO" sz="2000" dirty="0" err="1"/>
              <a:t>H</a:t>
            </a:r>
            <a:r>
              <a:rPr lang="nb-NO" sz="2000" dirty="0" err="1" smtClean="0"/>
              <a:t>ello</a:t>
            </a:r>
            <a:r>
              <a:rPr lang="nb-NO" sz="2000" dirty="0" smtClean="0"/>
              <a:t>());</a:t>
            </a:r>
          </a:p>
          <a:p>
            <a:pPr marL="0" indent="0">
              <a:buNone/>
            </a:pPr>
            <a:endParaRPr lang="nb-NO" sz="2000" dirty="0"/>
          </a:p>
          <a:p>
            <a:pPr marL="0" indent="0">
              <a:buNone/>
            </a:pPr>
            <a:r>
              <a:rPr lang="nb-NO" sz="2000" dirty="0" err="1"/>
              <a:t>a</a:t>
            </a:r>
            <a:r>
              <a:rPr lang="nb-NO" sz="2000" dirty="0" err="1" smtClean="0"/>
              <a:t>ssert.equals</a:t>
            </a:r>
            <a:r>
              <a:rPr lang="nb-NO" sz="2000" dirty="0" smtClean="0"/>
              <a:t>(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   </a:t>
            </a:r>
            <a:r>
              <a:rPr lang="nb-NO" sz="2000" dirty="0" err="1" smtClean="0"/>
              <a:t>hello.getDOMNode</a:t>
            </a:r>
            <a:r>
              <a:rPr lang="nb-NO" sz="2000" dirty="0" smtClean="0"/>
              <a:t>().</a:t>
            </a:r>
            <a:r>
              <a:rPr lang="nb-NO" sz="2000" dirty="0" err="1" smtClean="0"/>
              <a:t>firstChild.innerHTML</a:t>
            </a:r>
            <a:r>
              <a:rPr lang="nb-NO" sz="2000" dirty="0" smtClean="0"/>
              <a:t>, 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   ”</a:t>
            </a:r>
            <a:r>
              <a:rPr lang="nb-NO" sz="2000" dirty="0" err="1" smtClean="0"/>
              <a:t>Hello</a:t>
            </a:r>
            <a:r>
              <a:rPr lang="nb-NO" sz="2000" dirty="0" smtClean="0"/>
              <a:t> World”);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1881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nb-NO" sz="2000" dirty="0" smtClean="0"/>
          </a:p>
          <a:p>
            <a:pPr marL="0" indent="0">
              <a:buNone/>
            </a:pPr>
            <a:r>
              <a:rPr lang="nb-NO" sz="2000" dirty="0"/>
              <a:t>v</a:t>
            </a:r>
            <a:r>
              <a:rPr lang="nb-NO" sz="2000" dirty="0" smtClean="0"/>
              <a:t>ar List = </a:t>
            </a:r>
            <a:r>
              <a:rPr lang="nb-NO" sz="2000" dirty="0" err="1" smtClean="0"/>
              <a:t>React.createClass</a:t>
            </a:r>
            <a:r>
              <a:rPr lang="nb-NO" sz="2000" dirty="0"/>
              <a:t>(</a:t>
            </a:r>
            <a:r>
              <a:rPr lang="nb-NO" sz="2000" dirty="0" smtClean="0"/>
              <a:t>{</a:t>
            </a:r>
          </a:p>
          <a:p>
            <a:pPr marL="0" indent="0">
              <a:buNone/>
            </a:pPr>
            <a:r>
              <a:rPr lang="nb-NO" sz="2000" dirty="0" smtClean="0"/>
              <a:t>	render: 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() {</a:t>
            </a:r>
          </a:p>
          <a:p>
            <a:pPr marL="0" indent="0">
              <a:buNone/>
            </a:pPr>
            <a:r>
              <a:rPr lang="nb-NO" sz="2000" dirty="0" smtClean="0"/>
              <a:t>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ul(null,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</a:t>
            </a:r>
            <a:r>
              <a:rPr lang="nb-NO" sz="2000" b="1" dirty="0" err="1" smtClean="0"/>
              <a:t>this.props.names.map</a:t>
            </a:r>
            <a:r>
              <a:rPr lang="nb-NO" sz="2000" dirty="0" smtClean="0"/>
              <a:t>(</a:t>
            </a:r>
            <a:r>
              <a:rPr lang="nb-NO" sz="2000" dirty="0" err="1" smtClean="0"/>
              <a:t>function</a:t>
            </a:r>
            <a:r>
              <a:rPr lang="nb-NO" sz="2000" dirty="0" smtClean="0"/>
              <a:t>(</a:t>
            </a:r>
            <a:r>
              <a:rPr lang="nb-NO" sz="2000" dirty="0" err="1" smtClean="0"/>
              <a:t>name</a:t>
            </a:r>
            <a:r>
              <a:rPr lang="nb-NO" sz="2000" dirty="0" smtClean="0"/>
              <a:t>) {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000" dirty="0" smtClean="0"/>
              <a:t>			</a:t>
            </a:r>
            <a:r>
              <a:rPr lang="nb-NO" sz="2000" dirty="0" err="1" smtClean="0"/>
              <a:t>return</a:t>
            </a:r>
            <a:r>
              <a:rPr lang="nb-NO" sz="2000" dirty="0" smtClean="0"/>
              <a:t> li(null, </a:t>
            </a:r>
            <a:r>
              <a:rPr lang="nb-NO" sz="2000" dirty="0" err="1" smtClean="0"/>
              <a:t>name</a:t>
            </a:r>
            <a:r>
              <a:rPr lang="nb-NO" sz="2000" dirty="0" smtClean="0"/>
              <a:t>);</a:t>
            </a:r>
          </a:p>
          <a:p>
            <a:pPr marL="0" indent="0">
              <a:buNone/>
            </a:pPr>
            <a:r>
              <a:rPr lang="nb-NO" sz="2000" dirty="0" smtClean="0"/>
              <a:t>		}}</a:t>
            </a:r>
          </a:p>
          <a:p>
            <a:pPr marL="0" indent="0">
              <a:buNone/>
            </a:pPr>
            <a:r>
              <a:rPr lang="nb-NO" sz="2000" dirty="0" smtClean="0"/>
              <a:t>}); </a:t>
            </a:r>
          </a:p>
          <a:p>
            <a:pPr marL="0" indent="0">
              <a:buNone/>
            </a:pPr>
            <a:r>
              <a:rPr lang="nb-NO" sz="2000" dirty="0" smtClean="0"/>
              <a:t>var </a:t>
            </a:r>
            <a:r>
              <a:rPr lang="nb-NO" sz="2000" dirty="0" err="1" smtClean="0"/>
              <a:t>names</a:t>
            </a:r>
            <a:r>
              <a:rPr lang="nb-NO" sz="2000" dirty="0" smtClean="0"/>
              <a:t> = </a:t>
            </a:r>
            <a:r>
              <a:rPr lang="nb-NO" sz="2000" dirty="0"/>
              <a:t>[”James</a:t>
            </a:r>
            <a:r>
              <a:rPr lang="nb-NO" sz="2000" dirty="0" smtClean="0"/>
              <a:t>”, ”</a:t>
            </a:r>
            <a:r>
              <a:rPr lang="nb-NO" sz="2000" dirty="0"/>
              <a:t>Paul”</a:t>
            </a:r>
            <a:r>
              <a:rPr lang="nb-NO" sz="2000" dirty="0" smtClean="0"/>
              <a:t>, </a:t>
            </a:r>
            <a:r>
              <a:rPr lang="nb-NO" sz="2000" dirty="0"/>
              <a:t>”Phillip”</a:t>
            </a:r>
            <a:r>
              <a:rPr lang="nb-NO" sz="2000" dirty="0" smtClean="0"/>
              <a:t>];</a:t>
            </a:r>
          </a:p>
          <a:p>
            <a:pPr marL="0" indent="0">
              <a:buNone/>
            </a:pPr>
            <a:r>
              <a:rPr lang="nb-NO" sz="2000" dirty="0" err="1" smtClean="0"/>
              <a:t>React.renderComponent</a:t>
            </a:r>
            <a:r>
              <a:rPr lang="nb-NO" sz="2000" dirty="0" smtClean="0"/>
              <a:t>(List(</a:t>
            </a:r>
            <a:r>
              <a:rPr lang="nb-NO" sz="2000" b="1" dirty="0" smtClean="0"/>
              <a:t>{</a:t>
            </a:r>
            <a:r>
              <a:rPr lang="nb-NO" sz="2000" b="1" dirty="0" err="1" smtClean="0"/>
              <a:t>names:names</a:t>
            </a:r>
            <a:r>
              <a:rPr lang="nb-NO" sz="2000" b="1" dirty="0" smtClean="0"/>
              <a:t>}</a:t>
            </a:r>
            <a:r>
              <a:rPr lang="nb-NO" sz="2000" dirty="0" smtClean="0"/>
              <a:t>));</a:t>
            </a:r>
          </a:p>
        </p:txBody>
      </p:sp>
      <p:sp>
        <p:nvSpPr>
          <p:cNvPr id="4" name="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nb-NO" dirty="0" smtClean="0"/>
              <a:t>Props and </a:t>
            </a:r>
            <a:r>
              <a:rPr lang="nb-NO" dirty="0" err="1" smtClean="0"/>
              <a:t>javascript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5934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INNmal">
  <a:themeElements>
    <a:clrScheme name="Egendefinert 1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000066"/>
      </a:accent1>
      <a:accent2>
        <a:srgbClr val="0099FF"/>
      </a:accent2>
      <a:accent3>
        <a:srgbClr val="669933"/>
      </a:accent3>
      <a:accent4>
        <a:srgbClr val="666666"/>
      </a:accent4>
      <a:accent5>
        <a:srgbClr val="7864C8"/>
      </a:accent5>
      <a:accent6>
        <a:srgbClr val="8C00E6"/>
      </a:accent6>
      <a:hlink>
        <a:srgbClr val="0B559D"/>
      </a:hlink>
      <a:folHlink>
        <a:srgbClr val="0B559D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FINNmal.thmx</Template>
  <TotalTime>8739</TotalTime>
  <Words>601</Words>
  <Application>Microsoft Macintosh PowerPoint</Application>
  <PresentationFormat>Skjermfremvisning (4:3)</PresentationFormat>
  <Paragraphs>237</Paragraphs>
  <Slides>25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25</vt:i4>
      </vt:variant>
    </vt:vector>
  </HeadingPairs>
  <TitlesOfParts>
    <vt:vector size="26" baseType="lpstr">
      <vt:lpstr>FINNmal</vt:lpstr>
      <vt:lpstr>React</vt:lpstr>
      <vt:lpstr>Major game changers</vt:lpstr>
      <vt:lpstr>Current challenges</vt:lpstr>
      <vt:lpstr>PowerPoint-presentasjon</vt:lpstr>
      <vt:lpstr>PowerPoint-presentasjon</vt:lpstr>
      <vt:lpstr>React</vt:lpstr>
      <vt:lpstr>Hello World (component)</vt:lpstr>
      <vt:lpstr>Test</vt:lpstr>
      <vt:lpstr>Props and javascript</vt:lpstr>
      <vt:lpstr>Composition and props</vt:lpstr>
      <vt:lpstr>Composition and signature</vt:lpstr>
      <vt:lpstr>Events, state, render and fun</vt:lpstr>
      <vt:lpstr>References</vt:lpstr>
      <vt:lpstr>Test button click</vt:lpstr>
      <vt:lpstr>render: function()</vt:lpstr>
      <vt:lpstr>Diff algorithm - Level by level: O(n)</vt:lpstr>
      <vt:lpstr>Diffs only dirty sub-trees</vt:lpstr>
      <vt:lpstr>Pre-render on the server</vt:lpstr>
      <vt:lpstr>State and flow</vt:lpstr>
      <vt:lpstr>2,38 % on IE8</vt:lpstr>
      <vt:lpstr>Statics</vt:lpstr>
      <vt:lpstr>Test</vt:lpstr>
      <vt:lpstr>Size</vt:lpstr>
      <vt:lpstr>React</vt:lpstr>
      <vt:lpstr>PowerPoint-presentasjon</vt:lpstr>
    </vt:vector>
  </TitlesOfParts>
  <Company>Finn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creator>Tor Arne Kvaløy</dc:creator>
  <cp:lastModifiedBy>Kvaløy, Tor Arne</cp:lastModifiedBy>
  <cp:revision>58</cp:revision>
  <dcterms:created xsi:type="dcterms:W3CDTF">2014-03-24T09:11:03Z</dcterms:created>
  <dcterms:modified xsi:type="dcterms:W3CDTF">2014-09-17T14:02:09Z</dcterms:modified>
</cp:coreProperties>
</file>

<file path=docProps/thumbnail.jpeg>
</file>